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256" r:id="rId2"/>
    <p:sldId id="282" r:id="rId3"/>
    <p:sldId id="258" r:id="rId4"/>
    <p:sldId id="265" r:id="rId5"/>
    <p:sldId id="259" r:id="rId6"/>
    <p:sldId id="275" r:id="rId7"/>
    <p:sldId id="260" r:id="rId8"/>
    <p:sldId id="276" r:id="rId9"/>
    <p:sldId id="261" r:id="rId10"/>
    <p:sldId id="283" r:id="rId11"/>
    <p:sldId id="267" r:id="rId12"/>
    <p:sldId id="268" r:id="rId13"/>
    <p:sldId id="284" r:id="rId14"/>
    <p:sldId id="270" r:id="rId15"/>
    <p:sldId id="278" r:id="rId16"/>
    <p:sldId id="281" r:id="rId17"/>
    <p:sldId id="271" r:id="rId18"/>
    <p:sldId id="277" r:id="rId19"/>
    <p:sldId id="279" r:id="rId20"/>
    <p:sldId id="272" r:id="rId21"/>
    <p:sldId id="280" r:id="rId22"/>
    <p:sldId id="273" r:id="rId23"/>
    <p:sldId id="274"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DF0"/>
    <a:srgbClr val="EBEEEE"/>
    <a:srgbClr val="002548"/>
    <a:srgbClr val="003E74"/>
    <a:srgbClr val="D4EFFC"/>
    <a:srgbClr val="9D9D9D"/>
    <a:srgbClr val="0085C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AA02129-593E-4A4A-BC68-33299854836F}" v="281" dt="2021-06-23T09:57:40.1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0" autoAdjust="0"/>
    <p:restoredTop sz="86020" autoAdjust="0"/>
  </p:normalViewPr>
  <p:slideViewPr>
    <p:cSldViewPr snapToGrid="0" snapToObjects="1">
      <p:cViewPr varScale="1">
        <p:scale>
          <a:sx n="73" d="100"/>
          <a:sy n="73" d="100"/>
        </p:scale>
        <p:origin x="1690" y="72"/>
      </p:cViewPr>
      <p:guideLst>
        <p:guide orient="horz" pos="2160"/>
        <p:guide pos="2880"/>
      </p:guideLst>
    </p:cSldViewPr>
  </p:slideViewPr>
  <p:notesTextViewPr>
    <p:cViewPr>
      <p:scale>
        <a:sx n="100" d="100"/>
        <a:sy n="100" d="100"/>
      </p:scale>
      <p:origin x="0" y="0"/>
    </p:cViewPr>
  </p:notesTextViewPr>
  <p:notesViewPr>
    <p:cSldViewPr snapToGrid="0" snapToObjects="1">
      <p:cViewPr varScale="1">
        <p:scale>
          <a:sx n="109" d="100"/>
          <a:sy n="109" d="100"/>
        </p:scale>
        <p:origin x="-2536"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ghavi, Tej M" userId="f8a8c3b5-4834-4c53-970d-85d92009732d" providerId="ADAL" clId="{FAA02129-593E-4A4A-BC68-33299854836F}"/>
    <pc:docChg chg="undo custSel addSld delSld modSld sldOrd modMainMaster">
      <pc:chgData name="Sanghavi, Tej M" userId="f8a8c3b5-4834-4c53-970d-85d92009732d" providerId="ADAL" clId="{FAA02129-593E-4A4A-BC68-33299854836F}" dt="2021-06-23T09:57:43.172" v="10965" actId="20577"/>
      <pc:docMkLst>
        <pc:docMk/>
      </pc:docMkLst>
      <pc:sldChg chg="addSp delSp modSp mod">
        <pc:chgData name="Sanghavi, Tej M" userId="f8a8c3b5-4834-4c53-970d-85d92009732d" providerId="ADAL" clId="{FAA02129-593E-4A4A-BC68-33299854836F}" dt="2021-06-23T09:54:36.181" v="10902" actId="20577"/>
        <pc:sldMkLst>
          <pc:docMk/>
          <pc:sldMk cId="954329384" sldId="256"/>
        </pc:sldMkLst>
        <pc:spChg chg="del">
          <ac:chgData name="Sanghavi, Tej M" userId="f8a8c3b5-4834-4c53-970d-85d92009732d" providerId="ADAL" clId="{FAA02129-593E-4A4A-BC68-33299854836F}" dt="2021-06-19T11:45:55.956" v="188" actId="478"/>
          <ac:spMkLst>
            <pc:docMk/>
            <pc:sldMk cId="954329384" sldId="256"/>
            <ac:spMk id="2" creationId="{00000000-0000-0000-0000-000000000000}"/>
          </ac:spMkLst>
        </pc:spChg>
        <pc:spChg chg="add mod">
          <ac:chgData name="Sanghavi, Tej M" userId="f8a8c3b5-4834-4c53-970d-85d92009732d" providerId="ADAL" clId="{FAA02129-593E-4A4A-BC68-33299854836F}" dt="2021-06-23T09:54:36.181" v="10902" actId="20577"/>
          <ac:spMkLst>
            <pc:docMk/>
            <pc:sldMk cId="954329384" sldId="256"/>
            <ac:spMk id="2" creationId="{6B39FFDA-8997-42D2-8F8E-248B2813B2EA}"/>
          </ac:spMkLst>
        </pc:spChg>
        <pc:spChg chg="mod">
          <ac:chgData name="Sanghavi, Tej M" userId="f8a8c3b5-4834-4c53-970d-85d92009732d" providerId="ADAL" clId="{FAA02129-593E-4A4A-BC68-33299854836F}" dt="2021-06-19T11:44:56.996" v="79" actId="20577"/>
          <ac:spMkLst>
            <pc:docMk/>
            <pc:sldMk cId="954329384" sldId="256"/>
            <ac:spMk id="3" creationId="{00000000-0000-0000-0000-000000000000}"/>
          </ac:spMkLst>
        </pc:spChg>
        <pc:spChg chg="mod">
          <ac:chgData name="Sanghavi, Tej M" userId="f8a8c3b5-4834-4c53-970d-85d92009732d" providerId="ADAL" clId="{FAA02129-593E-4A4A-BC68-33299854836F}" dt="2021-06-19T11:45:49.460" v="187" actId="20577"/>
          <ac:spMkLst>
            <pc:docMk/>
            <pc:sldMk cId="954329384" sldId="256"/>
            <ac:spMk id="4" creationId="{00000000-0000-0000-0000-000000000000}"/>
          </ac:spMkLst>
        </pc:spChg>
        <pc:spChg chg="mod">
          <ac:chgData name="Sanghavi, Tej M" userId="f8a8c3b5-4834-4c53-970d-85d92009732d" providerId="ADAL" clId="{FAA02129-593E-4A4A-BC68-33299854836F}" dt="2021-06-19T11:44:37.651" v="32" actId="20577"/>
          <ac:spMkLst>
            <pc:docMk/>
            <pc:sldMk cId="954329384" sldId="256"/>
            <ac:spMk id="5" creationId="{00000000-0000-0000-0000-000000000000}"/>
          </ac:spMkLst>
        </pc:spChg>
      </pc:sldChg>
      <pc:sldChg chg="del">
        <pc:chgData name="Sanghavi, Tej M" userId="f8a8c3b5-4834-4c53-970d-85d92009732d" providerId="ADAL" clId="{FAA02129-593E-4A4A-BC68-33299854836F}" dt="2021-06-19T11:46:49.021" v="189" actId="2696"/>
        <pc:sldMkLst>
          <pc:docMk/>
          <pc:sldMk cId="1786097481" sldId="257"/>
        </pc:sldMkLst>
      </pc:sldChg>
      <pc:sldChg chg="addSp delSp modSp mod modClrScheme modShow chgLayout modNotesTx">
        <pc:chgData name="Sanghavi, Tej M" userId="f8a8c3b5-4834-4c53-970d-85d92009732d" providerId="ADAL" clId="{FAA02129-593E-4A4A-BC68-33299854836F}" dt="2021-06-23T09:54:52.499" v="10908" actId="20577"/>
        <pc:sldMkLst>
          <pc:docMk/>
          <pc:sldMk cId="2179187587" sldId="258"/>
        </pc:sldMkLst>
        <pc:spChg chg="mod ord">
          <ac:chgData name="Sanghavi, Tej M" userId="f8a8c3b5-4834-4c53-970d-85d92009732d" providerId="ADAL" clId="{FAA02129-593E-4A4A-BC68-33299854836F}" dt="2021-06-19T17:09:03.417" v="574" actId="962"/>
          <ac:spMkLst>
            <pc:docMk/>
            <pc:sldMk cId="2179187587" sldId="258"/>
            <ac:spMk id="2" creationId="{00000000-0000-0000-0000-000000000000}"/>
          </ac:spMkLst>
        </pc:spChg>
        <pc:spChg chg="del mod ord">
          <ac:chgData name="Sanghavi, Tej M" userId="f8a8c3b5-4834-4c53-970d-85d92009732d" providerId="ADAL" clId="{FAA02129-593E-4A4A-BC68-33299854836F}" dt="2021-06-19T17:06:53.682" v="571" actId="700"/>
          <ac:spMkLst>
            <pc:docMk/>
            <pc:sldMk cId="2179187587" sldId="258"/>
            <ac:spMk id="3" creationId="{00000000-0000-0000-0000-000000000000}"/>
          </ac:spMkLst>
        </pc:spChg>
        <pc:spChg chg="del mod ord">
          <ac:chgData name="Sanghavi, Tej M" userId="f8a8c3b5-4834-4c53-970d-85d92009732d" providerId="ADAL" clId="{FAA02129-593E-4A4A-BC68-33299854836F}" dt="2021-06-19T17:06:53.682" v="571" actId="700"/>
          <ac:spMkLst>
            <pc:docMk/>
            <pc:sldMk cId="2179187587" sldId="258"/>
            <ac:spMk id="4" creationId="{00000000-0000-0000-0000-000000000000}"/>
          </ac:spMkLst>
        </pc:spChg>
        <pc:spChg chg="del mod ord">
          <ac:chgData name="Sanghavi, Tej M" userId="f8a8c3b5-4834-4c53-970d-85d92009732d" providerId="ADAL" clId="{FAA02129-593E-4A4A-BC68-33299854836F}" dt="2021-06-19T17:06:53.682" v="571" actId="700"/>
          <ac:spMkLst>
            <pc:docMk/>
            <pc:sldMk cId="2179187587" sldId="258"/>
            <ac:spMk id="5" creationId="{00000000-0000-0000-0000-000000000000}"/>
          </ac:spMkLst>
        </pc:spChg>
        <pc:spChg chg="add mod ord">
          <ac:chgData name="Sanghavi, Tej M" userId="f8a8c3b5-4834-4c53-970d-85d92009732d" providerId="ADAL" clId="{FAA02129-593E-4A4A-BC68-33299854836F}" dt="2021-06-19T17:09:31.455" v="577" actId="14100"/>
          <ac:spMkLst>
            <pc:docMk/>
            <pc:sldMk cId="2179187587" sldId="258"/>
            <ac:spMk id="6" creationId="{1A4DEB22-8C0F-4EB7-88D0-FF7BD8B5970C}"/>
          </ac:spMkLst>
        </pc:spChg>
        <pc:spChg chg="add del mod ord">
          <ac:chgData name="Sanghavi, Tej M" userId="f8a8c3b5-4834-4c53-970d-85d92009732d" providerId="ADAL" clId="{FAA02129-593E-4A4A-BC68-33299854836F}" dt="2021-06-19T17:09:01.219" v="572" actId="931"/>
          <ac:spMkLst>
            <pc:docMk/>
            <pc:sldMk cId="2179187587" sldId="258"/>
            <ac:spMk id="7" creationId="{9CEA54A5-A758-48A8-A70A-C2148B21CFCA}"/>
          </ac:spMkLst>
        </pc:spChg>
        <pc:spChg chg="add mod">
          <ac:chgData name="Sanghavi, Tej M" userId="f8a8c3b5-4834-4c53-970d-85d92009732d" providerId="ADAL" clId="{FAA02129-593E-4A4A-BC68-33299854836F}" dt="2021-06-23T09:54:52.499" v="10908" actId="20577"/>
          <ac:spMkLst>
            <pc:docMk/>
            <pc:sldMk cId="2179187587" sldId="258"/>
            <ac:spMk id="7" creationId="{AEE28422-3C92-472A-B1FF-745215AFA049}"/>
          </ac:spMkLst>
        </pc:spChg>
        <pc:spChg chg="add mod ord">
          <ac:chgData name="Sanghavi, Tej M" userId="f8a8c3b5-4834-4c53-970d-85d92009732d" providerId="ADAL" clId="{FAA02129-593E-4A4A-BC68-33299854836F}" dt="2021-06-19T18:09:32.677" v="802" actId="20577"/>
          <ac:spMkLst>
            <pc:docMk/>
            <pc:sldMk cId="2179187587" sldId="258"/>
            <ac:spMk id="8" creationId="{4E02898D-4080-44C4-B6B7-01865C051FEF}"/>
          </ac:spMkLst>
        </pc:spChg>
        <pc:picChg chg="add mod">
          <ac:chgData name="Sanghavi, Tej M" userId="f8a8c3b5-4834-4c53-970d-85d92009732d" providerId="ADAL" clId="{FAA02129-593E-4A4A-BC68-33299854836F}" dt="2021-06-19T17:09:03.417" v="573" actId="27614"/>
          <ac:picMkLst>
            <pc:docMk/>
            <pc:sldMk cId="2179187587" sldId="258"/>
            <ac:picMk id="10" creationId="{F298F4D1-8436-4D34-ACC1-727D2A4892DB}"/>
          </ac:picMkLst>
        </pc:picChg>
      </pc:sldChg>
      <pc:sldChg chg="addSp delSp modSp mod modShow modNotesTx">
        <pc:chgData name="Sanghavi, Tej M" userId="f8a8c3b5-4834-4c53-970d-85d92009732d" providerId="ADAL" clId="{FAA02129-593E-4A4A-BC68-33299854836F}" dt="2021-06-23T09:55:10.741" v="10914" actId="20577"/>
        <pc:sldMkLst>
          <pc:docMk/>
          <pc:sldMk cId="94465279" sldId="259"/>
        </pc:sldMkLst>
        <pc:spChg chg="mod">
          <ac:chgData name="Sanghavi, Tej M" userId="f8a8c3b5-4834-4c53-970d-85d92009732d" providerId="ADAL" clId="{FAA02129-593E-4A4A-BC68-33299854836F}" dt="2021-06-19T20:08:03.624" v="1202" actId="20577"/>
          <ac:spMkLst>
            <pc:docMk/>
            <pc:sldMk cId="94465279" sldId="259"/>
            <ac:spMk id="2" creationId="{00000000-0000-0000-0000-000000000000}"/>
          </ac:spMkLst>
        </pc:spChg>
        <pc:spChg chg="mod">
          <ac:chgData name="Sanghavi, Tej M" userId="f8a8c3b5-4834-4c53-970d-85d92009732d" providerId="ADAL" clId="{FAA02129-593E-4A4A-BC68-33299854836F}" dt="2021-06-19T12:36:49.662" v="311" actId="20577"/>
          <ac:spMkLst>
            <pc:docMk/>
            <pc:sldMk cId="94465279" sldId="259"/>
            <ac:spMk id="3" creationId="{00000000-0000-0000-0000-000000000000}"/>
          </ac:spMkLst>
        </pc:spChg>
        <pc:spChg chg="mod">
          <ac:chgData name="Sanghavi, Tej M" userId="f8a8c3b5-4834-4c53-970d-85d92009732d" providerId="ADAL" clId="{FAA02129-593E-4A4A-BC68-33299854836F}" dt="2021-06-19T18:35:57.552" v="820" actId="14100"/>
          <ac:spMkLst>
            <pc:docMk/>
            <pc:sldMk cId="94465279" sldId="259"/>
            <ac:spMk id="4" creationId="{00000000-0000-0000-0000-000000000000}"/>
          </ac:spMkLst>
        </pc:spChg>
        <pc:spChg chg="del mod">
          <ac:chgData name="Sanghavi, Tej M" userId="f8a8c3b5-4834-4c53-970d-85d92009732d" providerId="ADAL" clId="{FAA02129-593E-4A4A-BC68-33299854836F}" dt="2021-06-19T19:57:52.828" v="1174" actId="931"/>
          <ac:spMkLst>
            <pc:docMk/>
            <pc:sldMk cId="94465279" sldId="259"/>
            <ac:spMk id="5" creationId="{00000000-0000-0000-0000-000000000000}"/>
          </ac:spMkLst>
        </pc:spChg>
        <pc:spChg chg="del">
          <ac:chgData name="Sanghavi, Tej M" userId="f8a8c3b5-4834-4c53-970d-85d92009732d" providerId="ADAL" clId="{FAA02129-593E-4A4A-BC68-33299854836F}" dt="2021-06-19T18:30:06.737" v="817" actId="478"/>
          <ac:spMkLst>
            <pc:docMk/>
            <pc:sldMk cId="94465279" sldId="259"/>
            <ac:spMk id="6" creationId="{00000000-0000-0000-0000-000000000000}"/>
          </ac:spMkLst>
        </pc:spChg>
        <pc:spChg chg="add mod">
          <ac:chgData name="Sanghavi, Tej M" userId="f8a8c3b5-4834-4c53-970d-85d92009732d" providerId="ADAL" clId="{FAA02129-593E-4A4A-BC68-33299854836F}" dt="2021-06-23T09:55:10.741" v="10914" actId="20577"/>
          <ac:spMkLst>
            <pc:docMk/>
            <pc:sldMk cId="94465279" sldId="259"/>
            <ac:spMk id="9" creationId="{7F692714-4183-4031-AE0A-989D492381D0}"/>
          </ac:spMkLst>
        </pc:spChg>
        <pc:spChg chg="add mod">
          <ac:chgData name="Sanghavi, Tej M" userId="f8a8c3b5-4834-4c53-970d-85d92009732d" providerId="ADAL" clId="{FAA02129-593E-4A4A-BC68-33299854836F}" dt="2021-06-19T20:28:11.384" v="1296" actId="1076"/>
          <ac:spMkLst>
            <pc:docMk/>
            <pc:sldMk cId="94465279" sldId="259"/>
            <ac:spMk id="13" creationId="{3FFBAADF-FFAA-447C-AEF9-122AF477BA03}"/>
          </ac:spMkLst>
        </pc:spChg>
        <pc:spChg chg="add del mod">
          <ac:chgData name="Sanghavi, Tej M" userId="f8a8c3b5-4834-4c53-970d-85d92009732d" providerId="ADAL" clId="{FAA02129-593E-4A4A-BC68-33299854836F}" dt="2021-06-19T20:29:35.205" v="1304"/>
          <ac:spMkLst>
            <pc:docMk/>
            <pc:sldMk cId="94465279" sldId="259"/>
            <ac:spMk id="14" creationId="{9C887D49-360F-4B86-8726-54A5792EAD00}"/>
          </ac:spMkLst>
        </pc:spChg>
        <pc:spChg chg="add mod">
          <ac:chgData name="Sanghavi, Tej M" userId="f8a8c3b5-4834-4c53-970d-85d92009732d" providerId="ADAL" clId="{FAA02129-593E-4A4A-BC68-33299854836F}" dt="2021-06-19T20:29:34.222" v="1302"/>
          <ac:spMkLst>
            <pc:docMk/>
            <pc:sldMk cId="94465279" sldId="259"/>
            <ac:spMk id="15" creationId="{7F14C1C0-EB50-4732-ADEA-170DED8BDBD5}"/>
          </ac:spMkLst>
        </pc:spChg>
        <pc:picChg chg="add mod">
          <ac:chgData name="Sanghavi, Tej M" userId="f8a8c3b5-4834-4c53-970d-85d92009732d" providerId="ADAL" clId="{FAA02129-593E-4A4A-BC68-33299854836F}" dt="2021-06-19T20:29:49.251" v="1305" actId="1076"/>
          <ac:picMkLst>
            <pc:docMk/>
            <pc:sldMk cId="94465279" sldId="259"/>
            <ac:picMk id="8" creationId="{E1C4A232-B0F3-4DE2-B183-C4BCE5F2392F}"/>
          </ac:picMkLst>
        </pc:picChg>
        <pc:picChg chg="add del mod">
          <ac:chgData name="Sanghavi, Tej M" userId="f8a8c3b5-4834-4c53-970d-85d92009732d" providerId="ADAL" clId="{FAA02129-593E-4A4A-BC68-33299854836F}" dt="2021-06-19T20:00:33.260" v="1185" actId="478"/>
          <ac:picMkLst>
            <pc:docMk/>
            <pc:sldMk cId="94465279" sldId="259"/>
            <ac:picMk id="10" creationId="{BEA3A10C-D844-4074-AA36-5977890A7217}"/>
          </ac:picMkLst>
        </pc:picChg>
        <pc:picChg chg="add mod">
          <ac:chgData name="Sanghavi, Tej M" userId="f8a8c3b5-4834-4c53-970d-85d92009732d" providerId="ADAL" clId="{FAA02129-593E-4A4A-BC68-33299854836F}" dt="2021-06-19T20:01:28.996" v="1195" actId="1076"/>
          <ac:picMkLst>
            <pc:docMk/>
            <pc:sldMk cId="94465279" sldId="259"/>
            <ac:picMk id="12" creationId="{D4C8853A-31AE-4958-B673-B863092015FC}"/>
          </ac:picMkLst>
        </pc:picChg>
      </pc:sldChg>
      <pc:sldChg chg="addSp delSp modSp mod modClrScheme chgLayout modNotesTx">
        <pc:chgData name="Sanghavi, Tej M" userId="f8a8c3b5-4834-4c53-970d-85d92009732d" providerId="ADAL" clId="{FAA02129-593E-4A4A-BC68-33299854836F}" dt="2021-06-23T09:55:36.926" v="10922" actId="20577"/>
        <pc:sldMkLst>
          <pc:docMk/>
          <pc:sldMk cId="2663129352" sldId="260"/>
        </pc:sldMkLst>
        <pc:spChg chg="del mod ord">
          <ac:chgData name="Sanghavi, Tej M" userId="f8a8c3b5-4834-4c53-970d-85d92009732d" providerId="ADAL" clId="{FAA02129-593E-4A4A-BC68-33299854836F}" dt="2021-06-20T11:29:01.950" v="1502" actId="700"/>
          <ac:spMkLst>
            <pc:docMk/>
            <pc:sldMk cId="2663129352" sldId="260"/>
            <ac:spMk id="2" creationId="{00000000-0000-0000-0000-000000000000}"/>
          </ac:spMkLst>
        </pc:spChg>
        <pc:spChg chg="add mod">
          <ac:chgData name="Sanghavi, Tej M" userId="f8a8c3b5-4834-4c53-970d-85d92009732d" providerId="ADAL" clId="{FAA02129-593E-4A4A-BC68-33299854836F}" dt="2021-06-21T12:45:04.546" v="5391" actId="207"/>
          <ac:spMkLst>
            <pc:docMk/>
            <pc:sldMk cId="2663129352" sldId="260"/>
            <ac:spMk id="2" creationId="{7447D80E-FA0D-459D-9E57-06A2984A9551}"/>
          </ac:spMkLst>
        </pc:spChg>
        <pc:spChg chg="mod ord">
          <ac:chgData name="Sanghavi, Tej M" userId="f8a8c3b5-4834-4c53-970d-85d92009732d" providerId="ADAL" clId="{FAA02129-593E-4A4A-BC68-33299854836F}" dt="2021-06-20T11:29:14.036" v="1503" actId="700"/>
          <ac:spMkLst>
            <pc:docMk/>
            <pc:sldMk cId="2663129352" sldId="260"/>
            <ac:spMk id="3" creationId="{00000000-0000-0000-0000-000000000000}"/>
          </ac:spMkLst>
        </pc:spChg>
        <pc:spChg chg="mod ord">
          <ac:chgData name="Sanghavi, Tej M" userId="f8a8c3b5-4834-4c53-970d-85d92009732d" providerId="ADAL" clId="{FAA02129-593E-4A4A-BC68-33299854836F}" dt="2021-06-20T11:53:09.788" v="1944" actId="14100"/>
          <ac:spMkLst>
            <pc:docMk/>
            <pc:sldMk cId="2663129352" sldId="260"/>
            <ac:spMk id="4" creationId="{00000000-0000-0000-0000-000000000000}"/>
          </ac:spMkLst>
        </pc:spChg>
        <pc:spChg chg="del mod ord">
          <ac:chgData name="Sanghavi, Tej M" userId="f8a8c3b5-4834-4c53-970d-85d92009732d" providerId="ADAL" clId="{FAA02129-593E-4A4A-BC68-33299854836F}" dt="2021-06-20T11:29:01.950" v="1502" actId="700"/>
          <ac:spMkLst>
            <pc:docMk/>
            <pc:sldMk cId="2663129352" sldId="260"/>
            <ac:spMk id="5" creationId="{00000000-0000-0000-0000-000000000000}"/>
          </ac:spMkLst>
        </pc:spChg>
        <pc:spChg chg="add mod">
          <ac:chgData name="Sanghavi, Tej M" userId="f8a8c3b5-4834-4c53-970d-85d92009732d" providerId="ADAL" clId="{FAA02129-593E-4A4A-BC68-33299854836F}" dt="2021-06-21T10:00:34.625" v="2538" actId="1076"/>
          <ac:spMkLst>
            <pc:docMk/>
            <pc:sldMk cId="2663129352" sldId="260"/>
            <ac:spMk id="5" creationId="{CB5135BD-9675-4FEC-AADA-1E2BEA71DE9D}"/>
          </ac:spMkLst>
        </pc:spChg>
        <pc:spChg chg="del">
          <ac:chgData name="Sanghavi, Tej M" userId="f8a8c3b5-4834-4c53-970d-85d92009732d" providerId="ADAL" clId="{FAA02129-593E-4A4A-BC68-33299854836F}" dt="2021-06-20T11:29:01.950" v="1502" actId="700"/>
          <ac:spMkLst>
            <pc:docMk/>
            <pc:sldMk cId="2663129352" sldId="260"/>
            <ac:spMk id="6" creationId="{00000000-0000-0000-0000-000000000000}"/>
          </ac:spMkLst>
        </pc:spChg>
        <pc:spChg chg="add del mod">
          <ac:chgData name="Sanghavi, Tej M" userId="f8a8c3b5-4834-4c53-970d-85d92009732d" providerId="ADAL" clId="{FAA02129-593E-4A4A-BC68-33299854836F}" dt="2021-06-21T09:45:45.720" v="2459"/>
          <ac:spMkLst>
            <pc:docMk/>
            <pc:sldMk cId="2663129352" sldId="260"/>
            <ac:spMk id="6" creationId="{EA7B480D-6BC5-4033-8B69-C787B0504D5D}"/>
          </ac:spMkLst>
        </pc:spChg>
        <pc:spChg chg="del">
          <ac:chgData name="Sanghavi, Tej M" userId="f8a8c3b5-4834-4c53-970d-85d92009732d" providerId="ADAL" clId="{FAA02129-593E-4A4A-BC68-33299854836F}" dt="2021-06-20T11:24:48.716" v="1497" actId="478"/>
          <ac:spMkLst>
            <pc:docMk/>
            <pc:sldMk cId="2663129352" sldId="260"/>
            <ac:spMk id="7" creationId="{00000000-0000-0000-0000-000000000000}"/>
          </ac:spMkLst>
        </pc:spChg>
        <pc:spChg chg="add mod">
          <ac:chgData name="Sanghavi, Tej M" userId="f8a8c3b5-4834-4c53-970d-85d92009732d" providerId="ADAL" clId="{FAA02129-593E-4A4A-BC68-33299854836F}" dt="2021-06-21T12:45:04.546" v="5391" actId="207"/>
          <ac:spMkLst>
            <pc:docMk/>
            <pc:sldMk cId="2663129352" sldId="260"/>
            <ac:spMk id="7" creationId="{98896920-3D35-4A9C-B6BC-6D719AA388B0}"/>
          </ac:spMkLst>
        </pc:spChg>
        <pc:spChg chg="add del mod ord">
          <ac:chgData name="Sanghavi, Tej M" userId="f8a8c3b5-4834-4c53-970d-85d92009732d" providerId="ADAL" clId="{FAA02129-593E-4A4A-BC68-33299854836F}" dt="2021-06-20T11:29:14.036" v="1503" actId="700"/>
          <ac:spMkLst>
            <pc:docMk/>
            <pc:sldMk cId="2663129352" sldId="260"/>
            <ac:spMk id="8" creationId="{91CE9790-423D-4242-90FD-91417C89318C}"/>
          </ac:spMkLst>
        </pc:spChg>
        <pc:spChg chg="add mod">
          <ac:chgData name="Sanghavi, Tej M" userId="f8a8c3b5-4834-4c53-970d-85d92009732d" providerId="ADAL" clId="{FAA02129-593E-4A4A-BC68-33299854836F}" dt="2021-06-21T12:45:04.546" v="5391" actId="207"/>
          <ac:spMkLst>
            <pc:docMk/>
            <pc:sldMk cId="2663129352" sldId="260"/>
            <ac:spMk id="8" creationId="{BA8DBB24-AA1C-40AA-97AE-B04521681A6A}"/>
          </ac:spMkLst>
        </pc:spChg>
        <pc:spChg chg="add del mod ord">
          <ac:chgData name="Sanghavi, Tej M" userId="f8a8c3b5-4834-4c53-970d-85d92009732d" providerId="ADAL" clId="{FAA02129-593E-4A4A-BC68-33299854836F}" dt="2021-06-20T11:29:14.036" v="1503" actId="700"/>
          <ac:spMkLst>
            <pc:docMk/>
            <pc:sldMk cId="2663129352" sldId="260"/>
            <ac:spMk id="9" creationId="{8C2EAA51-F82F-47DB-A845-2A319FD33CA8}"/>
          </ac:spMkLst>
        </pc:spChg>
        <pc:spChg chg="add mod">
          <ac:chgData name="Sanghavi, Tej M" userId="f8a8c3b5-4834-4c53-970d-85d92009732d" providerId="ADAL" clId="{FAA02129-593E-4A4A-BC68-33299854836F}" dt="2021-06-21T12:45:04.546" v="5391" actId="207"/>
          <ac:spMkLst>
            <pc:docMk/>
            <pc:sldMk cId="2663129352" sldId="260"/>
            <ac:spMk id="9" creationId="{E0223A06-3ADA-427F-A94B-71B3188B0C5E}"/>
          </ac:spMkLst>
        </pc:spChg>
        <pc:spChg chg="add del mod ord">
          <ac:chgData name="Sanghavi, Tej M" userId="f8a8c3b5-4834-4c53-970d-85d92009732d" providerId="ADAL" clId="{FAA02129-593E-4A4A-BC68-33299854836F}" dt="2021-06-21T09:45:47.657" v="2460" actId="478"/>
          <ac:spMkLst>
            <pc:docMk/>
            <pc:sldMk cId="2663129352" sldId="260"/>
            <ac:spMk id="10" creationId="{30895B38-3E2D-412F-AE67-8CACCD86E8A2}"/>
          </ac:spMkLst>
        </pc:spChg>
        <pc:spChg chg="add mod">
          <ac:chgData name="Sanghavi, Tej M" userId="f8a8c3b5-4834-4c53-970d-85d92009732d" providerId="ADAL" clId="{FAA02129-593E-4A4A-BC68-33299854836F}" dt="2021-06-21T10:00:34.625" v="2538" actId="1076"/>
          <ac:spMkLst>
            <pc:docMk/>
            <pc:sldMk cId="2663129352" sldId="260"/>
            <ac:spMk id="11" creationId="{DE952567-2996-489C-B9DC-7DC1F33F056E}"/>
          </ac:spMkLst>
        </pc:spChg>
        <pc:spChg chg="add mod">
          <ac:chgData name="Sanghavi, Tej M" userId="f8a8c3b5-4834-4c53-970d-85d92009732d" providerId="ADAL" clId="{FAA02129-593E-4A4A-BC68-33299854836F}" dt="2021-06-21T10:00:34.625" v="2538" actId="1076"/>
          <ac:spMkLst>
            <pc:docMk/>
            <pc:sldMk cId="2663129352" sldId="260"/>
            <ac:spMk id="12" creationId="{433C4414-078D-4750-87B0-6F10082A8B1A}"/>
          </ac:spMkLst>
        </pc:spChg>
        <pc:spChg chg="add mod">
          <ac:chgData name="Sanghavi, Tej M" userId="f8a8c3b5-4834-4c53-970d-85d92009732d" providerId="ADAL" clId="{FAA02129-593E-4A4A-BC68-33299854836F}" dt="2021-06-21T10:00:34.625" v="2538" actId="1076"/>
          <ac:spMkLst>
            <pc:docMk/>
            <pc:sldMk cId="2663129352" sldId="260"/>
            <ac:spMk id="13" creationId="{5225684E-CD1C-4CDB-B717-DE7AE8863C44}"/>
          </ac:spMkLst>
        </pc:spChg>
        <pc:spChg chg="add mod">
          <ac:chgData name="Sanghavi, Tej M" userId="f8a8c3b5-4834-4c53-970d-85d92009732d" providerId="ADAL" clId="{FAA02129-593E-4A4A-BC68-33299854836F}" dt="2021-06-21T10:00:34.625" v="2538" actId="1076"/>
          <ac:spMkLst>
            <pc:docMk/>
            <pc:sldMk cId="2663129352" sldId="260"/>
            <ac:spMk id="14" creationId="{E13F86D2-89A8-4C96-9A17-D62072645DD5}"/>
          </ac:spMkLst>
        </pc:spChg>
        <pc:spChg chg="add mod">
          <ac:chgData name="Sanghavi, Tej M" userId="f8a8c3b5-4834-4c53-970d-85d92009732d" providerId="ADAL" clId="{FAA02129-593E-4A4A-BC68-33299854836F}" dt="2021-06-21T10:00:34.625" v="2538" actId="1076"/>
          <ac:spMkLst>
            <pc:docMk/>
            <pc:sldMk cId="2663129352" sldId="260"/>
            <ac:spMk id="15" creationId="{AE7A2CD6-B17B-4006-9E8A-DA46E4EBEED8}"/>
          </ac:spMkLst>
        </pc:spChg>
        <pc:spChg chg="add mod">
          <ac:chgData name="Sanghavi, Tej M" userId="f8a8c3b5-4834-4c53-970d-85d92009732d" providerId="ADAL" clId="{FAA02129-593E-4A4A-BC68-33299854836F}" dt="2021-06-21T10:00:34.625" v="2538" actId="1076"/>
          <ac:spMkLst>
            <pc:docMk/>
            <pc:sldMk cId="2663129352" sldId="260"/>
            <ac:spMk id="16" creationId="{12AA2407-F82E-4B9F-BC0F-3632D9B027B7}"/>
          </ac:spMkLst>
        </pc:spChg>
        <pc:spChg chg="add mod">
          <ac:chgData name="Sanghavi, Tej M" userId="f8a8c3b5-4834-4c53-970d-85d92009732d" providerId="ADAL" clId="{FAA02129-593E-4A4A-BC68-33299854836F}" dt="2021-06-21T10:00:34.625" v="2538" actId="1076"/>
          <ac:spMkLst>
            <pc:docMk/>
            <pc:sldMk cId="2663129352" sldId="260"/>
            <ac:spMk id="17" creationId="{A6B41EC3-1B3E-4210-B154-DC5D46681520}"/>
          </ac:spMkLst>
        </pc:spChg>
        <pc:spChg chg="add mod">
          <ac:chgData name="Sanghavi, Tej M" userId="f8a8c3b5-4834-4c53-970d-85d92009732d" providerId="ADAL" clId="{FAA02129-593E-4A4A-BC68-33299854836F}" dt="2021-06-21T10:00:34.625" v="2538" actId="1076"/>
          <ac:spMkLst>
            <pc:docMk/>
            <pc:sldMk cId="2663129352" sldId="260"/>
            <ac:spMk id="18" creationId="{21E11900-9CB2-44EF-9C89-BFB7BF554A94}"/>
          </ac:spMkLst>
        </pc:spChg>
        <pc:spChg chg="add mod">
          <ac:chgData name="Sanghavi, Tej M" userId="f8a8c3b5-4834-4c53-970d-85d92009732d" providerId="ADAL" clId="{FAA02129-593E-4A4A-BC68-33299854836F}" dt="2021-06-21T10:00:34.625" v="2538" actId="1076"/>
          <ac:spMkLst>
            <pc:docMk/>
            <pc:sldMk cId="2663129352" sldId="260"/>
            <ac:spMk id="19" creationId="{82134B0B-9C4A-483F-866B-2490B51362F2}"/>
          </ac:spMkLst>
        </pc:spChg>
        <pc:spChg chg="add mod">
          <ac:chgData name="Sanghavi, Tej M" userId="f8a8c3b5-4834-4c53-970d-85d92009732d" providerId="ADAL" clId="{FAA02129-593E-4A4A-BC68-33299854836F}" dt="2021-06-21T10:00:34.625" v="2538" actId="1076"/>
          <ac:spMkLst>
            <pc:docMk/>
            <pc:sldMk cId="2663129352" sldId="260"/>
            <ac:spMk id="20" creationId="{6F9E5B79-E848-47F9-8588-3A886A048BB0}"/>
          </ac:spMkLst>
        </pc:spChg>
        <pc:spChg chg="add mod">
          <ac:chgData name="Sanghavi, Tej M" userId="f8a8c3b5-4834-4c53-970d-85d92009732d" providerId="ADAL" clId="{FAA02129-593E-4A4A-BC68-33299854836F}" dt="2021-06-21T10:00:34.625" v="2538" actId="1076"/>
          <ac:spMkLst>
            <pc:docMk/>
            <pc:sldMk cId="2663129352" sldId="260"/>
            <ac:spMk id="21" creationId="{759B4056-4867-44B3-8118-001F8E4ABACB}"/>
          </ac:spMkLst>
        </pc:spChg>
        <pc:spChg chg="add del mod">
          <ac:chgData name="Sanghavi, Tej M" userId="f8a8c3b5-4834-4c53-970d-85d92009732d" providerId="ADAL" clId="{FAA02129-593E-4A4A-BC68-33299854836F}" dt="2021-06-21T09:49:07.907" v="2488" actId="478"/>
          <ac:spMkLst>
            <pc:docMk/>
            <pc:sldMk cId="2663129352" sldId="260"/>
            <ac:spMk id="22" creationId="{72613D1C-968D-49D8-AF36-82E33BEEF237}"/>
          </ac:spMkLst>
        </pc:spChg>
        <pc:spChg chg="add mod">
          <ac:chgData name="Sanghavi, Tej M" userId="f8a8c3b5-4834-4c53-970d-85d92009732d" providerId="ADAL" clId="{FAA02129-593E-4A4A-BC68-33299854836F}" dt="2021-06-21T10:00:34.625" v="2538" actId="1076"/>
          <ac:spMkLst>
            <pc:docMk/>
            <pc:sldMk cId="2663129352" sldId="260"/>
            <ac:spMk id="23" creationId="{D28EED67-F455-48B6-8649-0973DF6A14AA}"/>
          </ac:spMkLst>
        </pc:spChg>
        <pc:spChg chg="add mod">
          <ac:chgData name="Sanghavi, Tej M" userId="f8a8c3b5-4834-4c53-970d-85d92009732d" providerId="ADAL" clId="{FAA02129-593E-4A4A-BC68-33299854836F}" dt="2021-06-21T10:00:34.625" v="2538" actId="1076"/>
          <ac:spMkLst>
            <pc:docMk/>
            <pc:sldMk cId="2663129352" sldId="260"/>
            <ac:spMk id="24" creationId="{09DB130A-9CA2-4AC4-9804-43CD95A55D1C}"/>
          </ac:spMkLst>
        </pc:spChg>
        <pc:spChg chg="add mod">
          <ac:chgData name="Sanghavi, Tej M" userId="f8a8c3b5-4834-4c53-970d-85d92009732d" providerId="ADAL" clId="{FAA02129-593E-4A4A-BC68-33299854836F}" dt="2021-06-21T10:00:34.625" v="2538" actId="1076"/>
          <ac:spMkLst>
            <pc:docMk/>
            <pc:sldMk cId="2663129352" sldId="260"/>
            <ac:spMk id="25" creationId="{00D4F65E-F366-49AA-8236-B68AC9E267D4}"/>
          </ac:spMkLst>
        </pc:spChg>
        <pc:spChg chg="add mod">
          <ac:chgData name="Sanghavi, Tej M" userId="f8a8c3b5-4834-4c53-970d-85d92009732d" providerId="ADAL" clId="{FAA02129-593E-4A4A-BC68-33299854836F}" dt="2021-06-21T10:00:34.625" v="2538" actId="1076"/>
          <ac:spMkLst>
            <pc:docMk/>
            <pc:sldMk cId="2663129352" sldId="260"/>
            <ac:spMk id="26" creationId="{104E2096-1A88-4D6E-8FF0-84C84433912B}"/>
          </ac:spMkLst>
        </pc:spChg>
        <pc:spChg chg="add mod">
          <ac:chgData name="Sanghavi, Tej M" userId="f8a8c3b5-4834-4c53-970d-85d92009732d" providerId="ADAL" clId="{FAA02129-593E-4A4A-BC68-33299854836F}" dt="2021-06-21T10:00:34.625" v="2538" actId="1076"/>
          <ac:spMkLst>
            <pc:docMk/>
            <pc:sldMk cId="2663129352" sldId="260"/>
            <ac:spMk id="27" creationId="{EC83CA9F-9363-440B-B1EF-22F318A74148}"/>
          </ac:spMkLst>
        </pc:spChg>
        <pc:spChg chg="add mod">
          <ac:chgData name="Sanghavi, Tej M" userId="f8a8c3b5-4834-4c53-970d-85d92009732d" providerId="ADAL" clId="{FAA02129-593E-4A4A-BC68-33299854836F}" dt="2021-06-21T10:00:34.625" v="2538" actId="1076"/>
          <ac:spMkLst>
            <pc:docMk/>
            <pc:sldMk cId="2663129352" sldId="260"/>
            <ac:spMk id="28" creationId="{2058D35D-C701-4E1C-862B-B5846A7CB30A}"/>
          </ac:spMkLst>
        </pc:spChg>
        <pc:spChg chg="add mod">
          <ac:chgData name="Sanghavi, Tej M" userId="f8a8c3b5-4834-4c53-970d-85d92009732d" providerId="ADAL" clId="{FAA02129-593E-4A4A-BC68-33299854836F}" dt="2021-06-21T10:00:34.625" v="2538" actId="1076"/>
          <ac:spMkLst>
            <pc:docMk/>
            <pc:sldMk cId="2663129352" sldId="260"/>
            <ac:spMk id="29" creationId="{EF3B19C0-A8D8-463E-B9E8-56A78E631576}"/>
          </ac:spMkLst>
        </pc:spChg>
        <pc:spChg chg="add mod">
          <ac:chgData name="Sanghavi, Tej M" userId="f8a8c3b5-4834-4c53-970d-85d92009732d" providerId="ADAL" clId="{FAA02129-593E-4A4A-BC68-33299854836F}" dt="2021-06-21T10:00:34.625" v="2538" actId="1076"/>
          <ac:spMkLst>
            <pc:docMk/>
            <pc:sldMk cId="2663129352" sldId="260"/>
            <ac:spMk id="30" creationId="{21CDAB06-C1BF-4125-BCE0-50F8BF1845D3}"/>
          </ac:spMkLst>
        </pc:spChg>
        <pc:spChg chg="add mod">
          <ac:chgData name="Sanghavi, Tej M" userId="f8a8c3b5-4834-4c53-970d-85d92009732d" providerId="ADAL" clId="{FAA02129-593E-4A4A-BC68-33299854836F}" dt="2021-06-21T10:00:34.625" v="2538" actId="1076"/>
          <ac:spMkLst>
            <pc:docMk/>
            <pc:sldMk cId="2663129352" sldId="260"/>
            <ac:spMk id="31" creationId="{2E558C82-BE0D-4B71-8F19-742169E1C041}"/>
          </ac:spMkLst>
        </pc:spChg>
        <pc:spChg chg="add mod">
          <ac:chgData name="Sanghavi, Tej M" userId="f8a8c3b5-4834-4c53-970d-85d92009732d" providerId="ADAL" clId="{FAA02129-593E-4A4A-BC68-33299854836F}" dt="2021-06-21T10:00:34.625" v="2538" actId="1076"/>
          <ac:spMkLst>
            <pc:docMk/>
            <pc:sldMk cId="2663129352" sldId="260"/>
            <ac:spMk id="32" creationId="{7BF20F41-E676-49D5-A135-A7005D1A0749}"/>
          </ac:spMkLst>
        </pc:spChg>
        <pc:spChg chg="add mod">
          <ac:chgData name="Sanghavi, Tej M" userId="f8a8c3b5-4834-4c53-970d-85d92009732d" providerId="ADAL" clId="{FAA02129-593E-4A4A-BC68-33299854836F}" dt="2021-06-21T10:00:34.625" v="2538" actId="1076"/>
          <ac:spMkLst>
            <pc:docMk/>
            <pc:sldMk cId="2663129352" sldId="260"/>
            <ac:spMk id="33" creationId="{B526982B-93F4-4DBD-AFAC-EC7ED8A35ECA}"/>
          </ac:spMkLst>
        </pc:spChg>
        <pc:spChg chg="add mod">
          <ac:chgData name="Sanghavi, Tej M" userId="f8a8c3b5-4834-4c53-970d-85d92009732d" providerId="ADAL" clId="{FAA02129-593E-4A4A-BC68-33299854836F}" dt="2021-06-21T10:00:34.625" v="2538" actId="1076"/>
          <ac:spMkLst>
            <pc:docMk/>
            <pc:sldMk cId="2663129352" sldId="260"/>
            <ac:spMk id="34" creationId="{495E8CC4-134D-4696-A208-D3C7AA14E53C}"/>
          </ac:spMkLst>
        </pc:spChg>
        <pc:spChg chg="add mod">
          <ac:chgData name="Sanghavi, Tej M" userId="f8a8c3b5-4834-4c53-970d-85d92009732d" providerId="ADAL" clId="{FAA02129-593E-4A4A-BC68-33299854836F}" dt="2021-06-21T10:00:34.625" v="2538" actId="1076"/>
          <ac:spMkLst>
            <pc:docMk/>
            <pc:sldMk cId="2663129352" sldId="260"/>
            <ac:spMk id="35" creationId="{CFEC6452-3264-4758-8244-060F5B1DD9E5}"/>
          </ac:spMkLst>
        </pc:spChg>
        <pc:spChg chg="add mod">
          <ac:chgData name="Sanghavi, Tej M" userId="f8a8c3b5-4834-4c53-970d-85d92009732d" providerId="ADAL" clId="{FAA02129-593E-4A4A-BC68-33299854836F}" dt="2021-06-21T10:00:34.625" v="2538" actId="1076"/>
          <ac:spMkLst>
            <pc:docMk/>
            <pc:sldMk cId="2663129352" sldId="260"/>
            <ac:spMk id="36" creationId="{94904C7B-426D-40CE-AEC8-4F4DA7FF0009}"/>
          </ac:spMkLst>
        </pc:spChg>
        <pc:spChg chg="add mod">
          <ac:chgData name="Sanghavi, Tej M" userId="f8a8c3b5-4834-4c53-970d-85d92009732d" providerId="ADAL" clId="{FAA02129-593E-4A4A-BC68-33299854836F}" dt="2021-06-23T09:55:36.926" v="10922" actId="20577"/>
          <ac:spMkLst>
            <pc:docMk/>
            <pc:sldMk cId="2663129352" sldId="260"/>
            <ac:spMk id="55" creationId="{90DDDE13-84F8-48FB-9034-6B0E06806121}"/>
          </ac:spMkLst>
        </pc:spChg>
        <pc:spChg chg="add mod">
          <ac:chgData name="Sanghavi, Tej M" userId="f8a8c3b5-4834-4c53-970d-85d92009732d" providerId="ADAL" clId="{FAA02129-593E-4A4A-BC68-33299854836F}" dt="2021-06-21T10:06:35.279" v="2585" actId="1076"/>
          <ac:spMkLst>
            <pc:docMk/>
            <pc:sldMk cId="2663129352" sldId="260"/>
            <ac:spMk id="61" creationId="{0D6C566A-16C6-48B4-B2CF-E6CE7A2CB316}"/>
          </ac:spMkLst>
        </pc:spChg>
        <pc:spChg chg="add mod">
          <ac:chgData name="Sanghavi, Tej M" userId="f8a8c3b5-4834-4c53-970d-85d92009732d" providerId="ADAL" clId="{FAA02129-593E-4A4A-BC68-33299854836F}" dt="2021-06-21T10:06:35.279" v="2585" actId="1076"/>
          <ac:spMkLst>
            <pc:docMk/>
            <pc:sldMk cId="2663129352" sldId="260"/>
            <ac:spMk id="62" creationId="{F2C8E02D-329A-49B6-BD4B-618AE0C918A9}"/>
          </ac:spMkLst>
        </pc:spChg>
        <pc:spChg chg="add mod">
          <ac:chgData name="Sanghavi, Tej M" userId="f8a8c3b5-4834-4c53-970d-85d92009732d" providerId="ADAL" clId="{FAA02129-593E-4A4A-BC68-33299854836F}" dt="2021-06-21T10:06:35.279" v="2585" actId="1076"/>
          <ac:spMkLst>
            <pc:docMk/>
            <pc:sldMk cId="2663129352" sldId="260"/>
            <ac:spMk id="63" creationId="{5888DC95-4741-4B36-9C25-C488AF4A8A18}"/>
          </ac:spMkLst>
        </pc:spChg>
        <pc:spChg chg="add del mod">
          <ac:chgData name="Sanghavi, Tej M" userId="f8a8c3b5-4834-4c53-970d-85d92009732d" providerId="ADAL" clId="{FAA02129-593E-4A4A-BC68-33299854836F}" dt="2021-06-21T10:06:48.089" v="2587" actId="1076"/>
          <ac:spMkLst>
            <pc:docMk/>
            <pc:sldMk cId="2663129352" sldId="260"/>
            <ac:spMk id="64" creationId="{C808EFCA-2E76-49F8-A3B4-FE2D542C9C96}"/>
          </ac:spMkLst>
        </pc:spChg>
        <pc:spChg chg="add del mod">
          <ac:chgData name="Sanghavi, Tej M" userId="f8a8c3b5-4834-4c53-970d-85d92009732d" providerId="ADAL" clId="{FAA02129-593E-4A4A-BC68-33299854836F}" dt="2021-06-21T10:05:57.542" v="2580" actId="478"/>
          <ac:spMkLst>
            <pc:docMk/>
            <pc:sldMk cId="2663129352" sldId="260"/>
            <ac:spMk id="65" creationId="{88111A24-20ED-4C48-94BC-A1D6E6C68694}"/>
          </ac:spMkLst>
        </pc:spChg>
        <pc:spChg chg="add del mod">
          <ac:chgData name="Sanghavi, Tej M" userId="f8a8c3b5-4834-4c53-970d-85d92009732d" providerId="ADAL" clId="{FAA02129-593E-4A4A-BC68-33299854836F}" dt="2021-06-21T10:06:42.569" v="2586" actId="1076"/>
          <ac:spMkLst>
            <pc:docMk/>
            <pc:sldMk cId="2663129352" sldId="260"/>
            <ac:spMk id="66" creationId="{85189553-7042-49A1-ABA4-4EE1E9A3807B}"/>
          </ac:spMkLst>
        </pc:spChg>
        <pc:spChg chg="add mod">
          <ac:chgData name="Sanghavi, Tej M" userId="f8a8c3b5-4834-4c53-970d-85d92009732d" providerId="ADAL" clId="{FAA02129-593E-4A4A-BC68-33299854836F}" dt="2021-06-21T10:11:33.542" v="2625" actId="20577"/>
          <ac:spMkLst>
            <pc:docMk/>
            <pc:sldMk cId="2663129352" sldId="260"/>
            <ac:spMk id="88" creationId="{2E9398DD-A42D-4861-BFB8-86E067C8319E}"/>
          </ac:spMkLst>
        </pc:spChg>
        <pc:spChg chg="add mod">
          <ac:chgData name="Sanghavi, Tej M" userId="f8a8c3b5-4834-4c53-970d-85d92009732d" providerId="ADAL" clId="{FAA02129-593E-4A4A-BC68-33299854836F}" dt="2021-06-21T10:11:37.111" v="2627" actId="20577"/>
          <ac:spMkLst>
            <pc:docMk/>
            <pc:sldMk cId="2663129352" sldId="260"/>
            <ac:spMk id="89" creationId="{48C0B6F5-18E2-43D1-BFF2-DA34AF14EA65}"/>
          </ac:spMkLst>
        </pc:spChg>
        <pc:spChg chg="add mod">
          <ac:chgData name="Sanghavi, Tej M" userId="f8a8c3b5-4834-4c53-970d-85d92009732d" providerId="ADAL" clId="{FAA02129-593E-4A4A-BC68-33299854836F}" dt="2021-06-21T10:11:40.791" v="2631" actId="20577"/>
          <ac:spMkLst>
            <pc:docMk/>
            <pc:sldMk cId="2663129352" sldId="260"/>
            <ac:spMk id="90" creationId="{82C4A005-3823-43E3-AA57-02C8356BDB3B}"/>
          </ac:spMkLst>
        </pc:spChg>
        <pc:spChg chg="add mod">
          <ac:chgData name="Sanghavi, Tej M" userId="f8a8c3b5-4834-4c53-970d-85d92009732d" providerId="ADAL" clId="{FAA02129-593E-4A4A-BC68-33299854836F}" dt="2021-06-21T10:11:43.356" v="2633" actId="20577"/>
          <ac:spMkLst>
            <pc:docMk/>
            <pc:sldMk cId="2663129352" sldId="260"/>
            <ac:spMk id="91" creationId="{506A36C7-7370-4373-972A-72496EBC2D5E}"/>
          </ac:spMkLst>
        </pc:spChg>
        <pc:spChg chg="add mod">
          <ac:chgData name="Sanghavi, Tej M" userId="f8a8c3b5-4834-4c53-970d-85d92009732d" providerId="ADAL" clId="{FAA02129-593E-4A4A-BC68-33299854836F}" dt="2021-06-21T10:36:07.836" v="2639" actId="20577"/>
          <ac:spMkLst>
            <pc:docMk/>
            <pc:sldMk cId="2663129352" sldId="260"/>
            <ac:spMk id="92" creationId="{A0018B54-2E8A-4B73-9339-F3F39D8327A3}"/>
          </ac:spMkLst>
        </pc:spChg>
        <pc:spChg chg="add mod">
          <ac:chgData name="Sanghavi, Tej M" userId="f8a8c3b5-4834-4c53-970d-85d92009732d" providerId="ADAL" clId="{FAA02129-593E-4A4A-BC68-33299854836F}" dt="2021-06-21T10:36:11.594" v="2641" actId="20577"/>
          <ac:spMkLst>
            <pc:docMk/>
            <pc:sldMk cId="2663129352" sldId="260"/>
            <ac:spMk id="93" creationId="{01DAD735-B2E7-40AF-AAB0-742CD38661EA}"/>
          </ac:spMkLst>
        </pc:spChg>
        <pc:picChg chg="add mod">
          <ac:chgData name="Sanghavi, Tej M" userId="f8a8c3b5-4834-4c53-970d-85d92009732d" providerId="ADAL" clId="{FAA02129-593E-4A4A-BC68-33299854836F}" dt="2021-06-21T10:00:38.653" v="2539" actId="1076"/>
          <ac:picMkLst>
            <pc:docMk/>
            <pc:sldMk cId="2663129352" sldId="260"/>
            <ac:picMk id="38" creationId="{B30F9AA3-1DE9-44A5-9285-A29923E9B42C}"/>
          </ac:picMkLst>
        </pc:picChg>
        <pc:cxnChg chg="add del mod">
          <ac:chgData name="Sanghavi, Tej M" userId="f8a8c3b5-4834-4c53-970d-85d92009732d" providerId="ADAL" clId="{FAA02129-593E-4A4A-BC68-33299854836F}" dt="2021-06-21T10:04:37.926" v="2567" actId="478"/>
          <ac:cxnSpMkLst>
            <pc:docMk/>
            <pc:sldMk cId="2663129352" sldId="260"/>
            <ac:cxnSpMk id="40" creationId="{4427E136-D550-4641-B6F9-FC9DBD7D9BBA}"/>
          </ac:cxnSpMkLst>
        </pc:cxnChg>
        <pc:cxnChg chg="add del mod">
          <ac:chgData name="Sanghavi, Tej M" userId="f8a8c3b5-4834-4c53-970d-85d92009732d" providerId="ADAL" clId="{FAA02129-593E-4A4A-BC68-33299854836F}" dt="2021-06-21T10:04:37.926" v="2567" actId="478"/>
          <ac:cxnSpMkLst>
            <pc:docMk/>
            <pc:sldMk cId="2663129352" sldId="260"/>
            <ac:cxnSpMk id="42" creationId="{F8BFAA86-764B-439D-B307-7E0F0DCA6DA4}"/>
          </ac:cxnSpMkLst>
        </pc:cxnChg>
        <pc:cxnChg chg="add del mod">
          <ac:chgData name="Sanghavi, Tej M" userId="f8a8c3b5-4834-4c53-970d-85d92009732d" providerId="ADAL" clId="{FAA02129-593E-4A4A-BC68-33299854836F}" dt="2021-06-21T10:02:45.723" v="2561" actId="478"/>
          <ac:cxnSpMkLst>
            <pc:docMk/>
            <pc:sldMk cId="2663129352" sldId="260"/>
            <ac:cxnSpMk id="52" creationId="{39A95FB2-0BBC-4ACD-B6CF-6F30B76D6348}"/>
          </ac:cxnSpMkLst>
        </pc:cxnChg>
        <pc:cxnChg chg="add del mod">
          <ac:chgData name="Sanghavi, Tej M" userId="f8a8c3b5-4834-4c53-970d-85d92009732d" providerId="ADAL" clId="{FAA02129-593E-4A4A-BC68-33299854836F}" dt="2021-06-21T10:04:37.926" v="2567" actId="478"/>
          <ac:cxnSpMkLst>
            <pc:docMk/>
            <pc:sldMk cId="2663129352" sldId="260"/>
            <ac:cxnSpMk id="58" creationId="{6C4943FD-3C4B-4043-81DB-4DA9EEBE8140}"/>
          </ac:cxnSpMkLst>
        </pc:cxnChg>
        <pc:cxnChg chg="add mod">
          <ac:chgData name="Sanghavi, Tej M" userId="f8a8c3b5-4834-4c53-970d-85d92009732d" providerId="ADAL" clId="{FAA02129-593E-4A4A-BC68-33299854836F}" dt="2021-06-21T10:08:05.279" v="2599" actId="14100"/>
          <ac:cxnSpMkLst>
            <pc:docMk/>
            <pc:sldMk cId="2663129352" sldId="260"/>
            <ac:cxnSpMk id="68" creationId="{F1FE7AAB-EEB8-4E58-9C7F-D98D32FF30CF}"/>
          </ac:cxnSpMkLst>
        </pc:cxnChg>
        <pc:cxnChg chg="add mod">
          <ac:chgData name="Sanghavi, Tej M" userId="f8a8c3b5-4834-4c53-970d-85d92009732d" providerId="ADAL" clId="{FAA02129-593E-4A4A-BC68-33299854836F}" dt="2021-06-21T10:08:09.107" v="2600" actId="14100"/>
          <ac:cxnSpMkLst>
            <pc:docMk/>
            <pc:sldMk cId="2663129352" sldId="260"/>
            <ac:cxnSpMk id="70" creationId="{93D2BB8B-EDA7-4CB4-830B-D7D287A3B1EE}"/>
          </ac:cxnSpMkLst>
        </pc:cxnChg>
        <pc:cxnChg chg="add mod">
          <ac:chgData name="Sanghavi, Tej M" userId="f8a8c3b5-4834-4c53-970d-85d92009732d" providerId="ADAL" clId="{FAA02129-593E-4A4A-BC68-33299854836F}" dt="2021-06-21T10:07:53.849" v="2596" actId="14100"/>
          <ac:cxnSpMkLst>
            <pc:docMk/>
            <pc:sldMk cId="2663129352" sldId="260"/>
            <ac:cxnSpMk id="72" creationId="{C3295FD6-51E9-4D8D-8971-1B1C9ACAFA5C}"/>
          </ac:cxnSpMkLst>
        </pc:cxnChg>
        <pc:cxnChg chg="add mod">
          <ac:chgData name="Sanghavi, Tej M" userId="f8a8c3b5-4834-4c53-970d-85d92009732d" providerId="ADAL" clId="{FAA02129-593E-4A4A-BC68-33299854836F}" dt="2021-06-21T10:10:15.238" v="2608" actId="208"/>
          <ac:cxnSpMkLst>
            <pc:docMk/>
            <pc:sldMk cId="2663129352" sldId="260"/>
            <ac:cxnSpMk id="81" creationId="{78B6E558-70E4-4FCF-8A9B-192C32706F46}"/>
          </ac:cxnSpMkLst>
        </pc:cxnChg>
        <pc:cxnChg chg="add mod">
          <ac:chgData name="Sanghavi, Tej M" userId="f8a8c3b5-4834-4c53-970d-85d92009732d" providerId="ADAL" clId="{FAA02129-593E-4A4A-BC68-33299854836F}" dt="2021-06-21T10:10:15.238" v="2608" actId="208"/>
          <ac:cxnSpMkLst>
            <pc:docMk/>
            <pc:sldMk cId="2663129352" sldId="260"/>
            <ac:cxnSpMk id="82" creationId="{2B7A9AF1-6AA3-4370-AC03-E93AD53F6B29}"/>
          </ac:cxnSpMkLst>
        </pc:cxnChg>
        <pc:cxnChg chg="add mod">
          <ac:chgData name="Sanghavi, Tej M" userId="f8a8c3b5-4834-4c53-970d-85d92009732d" providerId="ADAL" clId="{FAA02129-593E-4A4A-BC68-33299854836F}" dt="2021-06-21T10:10:15.238" v="2608" actId="208"/>
          <ac:cxnSpMkLst>
            <pc:docMk/>
            <pc:sldMk cId="2663129352" sldId="260"/>
            <ac:cxnSpMk id="83" creationId="{17FB6EE4-F2CC-41BE-B3F5-CE51E6F30372}"/>
          </ac:cxnSpMkLst>
        </pc:cxnChg>
        <pc:cxnChg chg="add mod">
          <ac:chgData name="Sanghavi, Tej M" userId="f8a8c3b5-4834-4c53-970d-85d92009732d" providerId="ADAL" clId="{FAA02129-593E-4A4A-BC68-33299854836F}" dt="2021-06-21T10:10:15.238" v="2608" actId="208"/>
          <ac:cxnSpMkLst>
            <pc:docMk/>
            <pc:sldMk cId="2663129352" sldId="260"/>
            <ac:cxnSpMk id="84" creationId="{175D156D-2936-4389-BF41-5E0006AA6CA9}"/>
          </ac:cxnSpMkLst>
        </pc:cxnChg>
        <pc:cxnChg chg="add mod">
          <ac:chgData name="Sanghavi, Tej M" userId="f8a8c3b5-4834-4c53-970d-85d92009732d" providerId="ADAL" clId="{FAA02129-593E-4A4A-BC68-33299854836F}" dt="2021-06-21T10:10:35.037" v="2610" actId="13822"/>
          <ac:cxnSpMkLst>
            <pc:docMk/>
            <pc:sldMk cId="2663129352" sldId="260"/>
            <ac:cxnSpMk id="86" creationId="{AA77208F-130B-4CEF-BE2B-7190B9C0D854}"/>
          </ac:cxnSpMkLst>
        </pc:cxnChg>
        <pc:cxnChg chg="add mod">
          <ac:chgData name="Sanghavi, Tej M" userId="f8a8c3b5-4834-4c53-970d-85d92009732d" providerId="ADAL" clId="{FAA02129-593E-4A4A-BC68-33299854836F}" dt="2021-06-21T10:10:43.410" v="2612" actId="1076"/>
          <ac:cxnSpMkLst>
            <pc:docMk/>
            <pc:sldMk cId="2663129352" sldId="260"/>
            <ac:cxnSpMk id="87" creationId="{28C261AA-A144-4890-BD7D-03B6D67CC071}"/>
          </ac:cxnSpMkLst>
        </pc:cxnChg>
      </pc:sldChg>
      <pc:sldChg chg="addSp delSp modSp mod modClrScheme chgLayout modNotesTx">
        <pc:chgData name="Sanghavi, Tej M" userId="f8a8c3b5-4834-4c53-970d-85d92009732d" providerId="ADAL" clId="{FAA02129-593E-4A4A-BC68-33299854836F}" dt="2021-06-23T09:55:53.121" v="10928" actId="20577"/>
        <pc:sldMkLst>
          <pc:docMk/>
          <pc:sldMk cId="1548537219" sldId="261"/>
        </pc:sldMkLst>
        <pc:spChg chg="del">
          <ac:chgData name="Sanghavi, Tej M" userId="f8a8c3b5-4834-4c53-970d-85d92009732d" providerId="ADAL" clId="{FAA02129-593E-4A4A-BC68-33299854836F}" dt="2021-06-20T12:01:39.002" v="1950" actId="700"/>
          <ac:spMkLst>
            <pc:docMk/>
            <pc:sldMk cId="1548537219" sldId="261"/>
            <ac:spMk id="2" creationId="{00000000-0000-0000-0000-000000000000}"/>
          </ac:spMkLst>
        </pc:spChg>
        <pc:spChg chg="mod ord">
          <ac:chgData name="Sanghavi, Tej M" userId="f8a8c3b5-4834-4c53-970d-85d92009732d" providerId="ADAL" clId="{FAA02129-593E-4A4A-BC68-33299854836F}" dt="2021-06-20T12:01:47.637" v="1951" actId="700"/>
          <ac:spMkLst>
            <pc:docMk/>
            <pc:sldMk cId="1548537219" sldId="261"/>
            <ac:spMk id="3" creationId="{00000000-0000-0000-0000-000000000000}"/>
          </ac:spMkLst>
        </pc:spChg>
        <pc:spChg chg="mod ord">
          <ac:chgData name="Sanghavi, Tej M" userId="f8a8c3b5-4834-4c53-970d-85d92009732d" providerId="ADAL" clId="{FAA02129-593E-4A4A-BC68-33299854836F}" dt="2021-06-20T12:02:31.817" v="1959" actId="14100"/>
          <ac:spMkLst>
            <pc:docMk/>
            <pc:sldMk cId="1548537219" sldId="261"/>
            <ac:spMk id="4" creationId="{00000000-0000-0000-0000-000000000000}"/>
          </ac:spMkLst>
        </pc:spChg>
        <pc:spChg chg="del">
          <ac:chgData name="Sanghavi, Tej M" userId="f8a8c3b5-4834-4c53-970d-85d92009732d" providerId="ADAL" clId="{FAA02129-593E-4A4A-BC68-33299854836F}" dt="2021-06-20T12:01:39.002" v="1950" actId="700"/>
          <ac:spMkLst>
            <pc:docMk/>
            <pc:sldMk cId="1548537219" sldId="261"/>
            <ac:spMk id="5" creationId="{00000000-0000-0000-0000-000000000000}"/>
          </ac:spMkLst>
        </pc:spChg>
        <pc:spChg chg="del">
          <ac:chgData name="Sanghavi, Tej M" userId="f8a8c3b5-4834-4c53-970d-85d92009732d" providerId="ADAL" clId="{FAA02129-593E-4A4A-BC68-33299854836F}" dt="2021-06-20T12:01:39.002" v="1950" actId="700"/>
          <ac:spMkLst>
            <pc:docMk/>
            <pc:sldMk cId="1548537219" sldId="261"/>
            <ac:spMk id="6" creationId="{00000000-0000-0000-0000-000000000000}"/>
          </ac:spMkLst>
        </pc:spChg>
        <pc:spChg chg="del">
          <ac:chgData name="Sanghavi, Tej M" userId="f8a8c3b5-4834-4c53-970d-85d92009732d" providerId="ADAL" clId="{FAA02129-593E-4A4A-BC68-33299854836F}" dt="2021-06-20T11:53:52.414" v="1949" actId="478"/>
          <ac:spMkLst>
            <pc:docMk/>
            <pc:sldMk cId="1548537219" sldId="261"/>
            <ac:spMk id="7" creationId="{00000000-0000-0000-0000-000000000000}"/>
          </ac:spMkLst>
        </pc:spChg>
        <pc:spChg chg="add mod">
          <ac:chgData name="Sanghavi, Tej M" userId="f8a8c3b5-4834-4c53-970d-85d92009732d" providerId="ADAL" clId="{FAA02129-593E-4A4A-BC68-33299854836F}" dt="2021-06-23T09:55:53.121" v="10928" actId="20577"/>
          <ac:spMkLst>
            <pc:docMk/>
            <pc:sldMk cId="1548537219" sldId="261"/>
            <ac:spMk id="8" creationId="{04B61AF7-F54B-47CF-8A72-E71637D6B8CC}"/>
          </ac:spMkLst>
        </pc:spChg>
        <pc:spChg chg="add del mod ord">
          <ac:chgData name="Sanghavi, Tej M" userId="f8a8c3b5-4834-4c53-970d-85d92009732d" providerId="ADAL" clId="{FAA02129-593E-4A4A-BC68-33299854836F}" dt="2021-06-20T12:01:57.527" v="1955" actId="478"/>
          <ac:spMkLst>
            <pc:docMk/>
            <pc:sldMk cId="1548537219" sldId="261"/>
            <ac:spMk id="8" creationId="{3EB615A2-AA3B-4129-B968-4D4826A5720C}"/>
          </ac:spMkLst>
        </pc:spChg>
        <pc:spChg chg="add del mod">
          <ac:chgData name="Sanghavi, Tej M" userId="f8a8c3b5-4834-4c53-970d-85d92009732d" providerId="ADAL" clId="{FAA02129-593E-4A4A-BC68-33299854836F}" dt="2021-06-20T12:03:58.177" v="1963" actId="478"/>
          <ac:spMkLst>
            <pc:docMk/>
            <pc:sldMk cId="1548537219" sldId="261"/>
            <ac:spMk id="11" creationId="{8013EDAA-6531-4FA5-8AB5-463B190A8D32}"/>
          </ac:spMkLst>
        </pc:spChg>
        <pc:spChg chg="add mod">
          <ac:chgData name="Sanghavi, Tej M" userId="f8a8c3b5-4834-4c53-970d-85d92009732d" providerId="ADAL" clId="{FAA02129-593E-4A4A-BC68-33299854836F}" dt="2021-06-21T12:55:10.434" v="5431" actId="1076"/>
          <ac:spMkLst>
            <pc:docMk/>
            <pc:sldMk cId="1548537219" sldId="261"/>
            <ac:spMk id="12" creationId="{4C7BD3EF-E4EF-4425-BA33-BFC9C8436744}"/>
          </ac:spMkLst>
        </pc:spChg>
        <pc:spChg chg="add del mod">
          <ac:chgData name="Sanghavi, Tej M" userId="f8a8c3b5-4834-4c53-970d-85d92009732d" providerId="ADAL" clId="{FAA02129-593E-4A4A-BC68-33299854836F}" dt="2021-06-20T12:06:58.537" v="1981" actId="478"/>
          <ac:spMkLst>
            <pc:docMk/>
            <pc:sldMk cId="1548537219" sldId="261"/>
            <ac:spMk id="13" creationId="{9CF247A4-ACD9-44EC-BE02-05FFE76A981F}"/>
          </ac:spMkLst>
        </pc:spChg>
        <pc:spChg chg="add del mod">
          <ac:chgData name="Sanghavi, Tej M" userId="f8a8c3b5-4834-4c53-970d-85d92009732d" providerId="ADAL" clId="{FAA02129-593E-4A4A-BC68-33299854836F}" dt="2021-06-20T12:06:03.336" v="1976"/>
          <ac:spMkLst>
            <pc:docMk/>
            <pc:sldMk cId="1548537219" sldId="261"/>
            <ac:spMk id="14" creationId="{EAD4522B-6680-4D7B-921D-82FD050C1482}"/>
          </ac:spMkLst>
        </pc:spChg>
        <pc:spChg chg="add mod">
          <ac:chgData name="Sanghavi, Tej M" userId="f8a8c3b5-4834-4c53-970d-85d92009732d" providerId="ADAL" clId="{FAA02129-593E-4A4A-BC68-33299854836F}" dt="2021-06-20T12:06:44.526" v="1979" actId="207"/>
          <ac:spMkLst>
            <pc:docMk/>
            <pc:sldMk cId="1548537219" sldId="261"/>
            <ac:spMk id="15" creationId="{DB11E275-9A7E-4EC7-90E4-E057E092F103}"/>
          </ac:spMkLst>
        </pc:spChg>
        <pc:spChg chg="add mod">
          <ac:chgData name="Sanghavi, Tej M" userId="f8a8c3b5-4834-4c53-970d-85d92009732d" providerId="ADAL" clId="{FAA02129-593E-4A4A-BC68-33299854836F}" dt="2021-06-20T12:07:45.461" v="2027" actId="404"/>
          <ac:spMkLst>
            <pc:docMk/>
            <pc:sldMk cId="1548537219" sldId="261"/>
            <ac:spMk id="16" creationId="{5EFE8AC8-88AC-42F6-A9FD-55F4894588D4}"/>
          </ac:spMkLst>
        </pc:spChg>
        <pc:picChg chg="add mod">
          <ac:chgData name="Sanghavi, Tej M" userId="f8a8c3b5-4834-4c53-970d-85d92009732d" providerId="ADAL" clId="{FAA02129-593E-4A4A-BC68-33299854836F}" dt="2021-06-21T12:54:59.201" v="5429" actId="1076"/>
          <ac:picMkLst>
            <pc:docMk/>
            <pc:sldMk cId="1548537219" sldId="261"/>
            <ac:picMk id="10" creationId="{010ABFF5-EA48-468E-B828-00A72EEEFE69}"/>
          </ac:picMkLst>
        </pc:picChg>
      </pc:sldChg>
      <pc:sldChg chg="del">
        <pc:chgData name="Sanghavi, Tej M" userId="f8a8c3b5-4834-4c53-970d-85d92009732d" providerId="ADAL" clId="{FAA02129-593E-4A4A-BC68-33299854836F}" dt="2021-06-19T12:50:05.089" v="337" actId="2696"/>
        <pc:sldMkLst>
          <pc:docMk/>
          <pc:sldMk cId="1933405525" sldId="262"/>
        </pc:sldMkLst>
      </pc:sldChg>
      <pc:sldChg chg="del">
        <pc:chgData name="Sanghavi, Tej M" userId="f8a8c3b5-4834-4c53-970d-85d92009732d" providerId="ADAL" clId="{FAA02129-593E-4A4A-BC68-33299854836F}" dt="2021-06-19T13:03:54.921" v="361" actId="47"/>
        <pc:sldMkLst>
          <pc:docMk/>
          <pc:sldMk cId="391101801" sldId="263"/>
        </pc:sldMkLst>
      </pc:sldChg>
      <pc:sldChg chg="del">
        <pc:chgData name="Sanghavi, Tej M" userId="f8a8c3b5-4834-4c53-970d-85d92009732d" providerId="ADAL" clId="{FAA02129-593E-4A4A-BC68-33299854836F}" dt="2021-06-20T13:09:04.239" v="2282" actId="2696"/>
        <pc:sldMkLst>
          <pc:docMk/>
          <pc:sldMk cId="2304087987" sldId="264"/>
        </pc:sldMkLst>
      </pc:sldChg>
      <pc:sldChg chg="addSp delSp modSp new mod modShow modNotesTx">
        <pc:chgData name="Sanghavi, Tej M" userId="f8a8c3b5-4834-4c53-970d-85d92009732d" providerId="ADAL" clId="{FAA02129-593E-4A4A-BC68-33299854836F}" dt="2021-06-23T09:54:59.289" v="10911" actId="20577"/>
        <pc:sldMkLst>
          <pc:docMk/>
          <pc:sldMk cId="3837988930" sldId="265"/>
        </pc:sldMkLst>
        <pc:spChg chg="mod">
          <ac:chgData name="Sanghavi, Tej M" userId="f8a8c3b5-4834-4c53-970d-85d92009732d" providerId="ADAL" clId="{FAA02129-593E-4A4A-BC68-33299854836F}" dt="2021-06-19T12:14:45.528" v="230" actId="20577"/>
          <ac:spMkLst>
            <pc:docMk/>
            <pc:sldMk cId="3837988930" sldId="265"/>
            <ac:spMk id="2" creationId="{7BDBBD40-6511-46F2-B8FA-820B4A2B0307}"/>
          </ac:spMkLst>
        </pc:spChg>
        <pc:spChg chg="del">
          <ac:chgData name="Sanghavi, Tej M" userId="f8a8c3b5-4834-4c53-970d-85d92009732d" providerId="ADAL" clId="{FAA02129-593E-4A4A-BC68-33299854836F}" dt="2021-06-19T18:04:23.817" v="705" actId="22"/>
          <ac:spMkLst>
            <pc:docMk/>
            <pc:sldMk cId="3837988930" sldId="265"/>
            <ac:spMk id="3" creationId="{5AC8B4BD-31D8-48A7-9452-B6F6B7329E4C}"/>
          </ac:spMkLst>
        </pc:spChg>
        <pc:spChg chg="mod">
          <ac:chgData name="Sanghavi, Tej M" userId="f8a8c3b5-4834-4c53-970d-85d92009732d" providerId="ADAL" clId="{FAA02129-593E-4A4A-BC68-33299854836F}" dt="2021-06-19T18:25:13.325" v="816" actId="14100"/>
          <ac:spMkLst>
            <pc:docMk/>
            <pc:sldMk cId="3837988930" sldId="265"/>
            <ac:spMk id="4" creationId="{CB915880-DB32-4250-BB43-81471B774C3F}"/>
          </ac:spMkLst>
        </pc:spChg>
        <pc:spChg chg="add del mod">
          <ac:chgData name="Sanghavi, Tej M" userId="f8a8c3b5-4834-4c53-970d-85d92009732d" providerId="ADAL" clId="{FAA02129-593E-4A4A-BC68-33299854836F}" dt="2021-06-19T18:20:08.485" v="814" actId="1076"/>
          <ac:spMkLst>
            <pc:docMk/>
            <pc:sldMk cId="3837988930" sldId="265"/>
            <ac:spMk id="7" creationId="{BA25D343-5F1A-4C53-BCAC-48732AC974F1}"/>
          </ac:spMkLst>
        </pc:spChg>
        <pc:spChg chg="add mod">
          <ac:chgData name="Sanghavi, Tej M" userId="f8a8c3b5-4834-4c53-970d-85d92009732d" providerId="ADAL" clId="{FAA02129-593E-4A4A-BC68-33299854836F}" dt="2021-06-23T09:54:59.289" v="10911" actId="20577"/>
          <ac:spMkLst>
            <pc:docMk/>
            <pc:sldMk cId="3837988930" sldId="265"/>
            <ac:spMk id="8" creationId="{EBADBAC1-3595-43F0-A282-49CB360B1BFB}"/>
          </ac:spMkLst>
        </pc:spChg>
        <pc:picChg chg="add mod ord">
          <ac:chgData name="Sanghavi, Tej M" userId="f8a8c3b5-4834-4c53-970d-85d92009732d" providerId="ADAL" clId="{FAA02129-593E-4A4A-BC68-33299854836F}" dt="2021-06-19T18:20:03.292" v="813" actId="1076"/>
          <ac:picMkLst>
            <pc:docMk/>
            <pc:sldMk cId="3837988930" sldId="265"/>
            <ac:picMk id="6" creationId="{C343FFEE-964A-4EAC-9CFB-32812D22E949}"/>
          </ac:picMkLst>
        </pc:picChg>
      </pc:sldChg>
      <pc:sldChg chg="modSp del mod">
        <pc:chgData name="Sanghavi, Tej M" userId="f8a8c3b5-4834-4c53-970d-85d92009732d" providerId="ADAL" clId="{FAA02129-593E-4A4A-BC68-33299854836F}" dt="2021-06-20T12:10:31.836" v="2028" actId="2696"/>
        <pc:sldMkLst>
          <pc:docMk/>
          <pc:sldMk cId="3006897389" sldId="266"/>
        </pc:sldMkLst>
        <pc:spChg chg="mod">
          <ac:chgData name="Sanghavi, Tej M" userId="f8a8c3b5-4834-4c53-970d-85d92009732d" providerId="ADAL" clId="{FAA02129-593E-4A4A-BC68-33299854836F}" dt="2021-06-19T12:54:01.212" v="360" actId="20577"/>
          <ac:spMkLst>
            <pc:docMk/>
            <pc:sldMk cId="3006897389" sldId="266"/>
            <ac:spMk id="2" creationId="{00000000-0000-0000-0000-000000000000}"/>
          </ac:spMkLst>
        </pc:spChg>
      </pc:sldChg>
      <pc:sldChg chg="addSp delSp modSp mod modNotesTx">
        <pc:chgData name="Sanghavi, Tej M" userId="f8a8c3b5-4834-4c53-970d-85d92009732d" providerId="ADAL" clId="{FAA02129-593E-4A4A-BC68-33299854836F}" dt="2021-06-23T09:56:11.958" v="10932" actId="20577"/>
        <pc:sldMkLst>
          <pc:docMk/>
          <pc:sldMk cId="4090840472" sldId="267"/>
        </pc:sldMkLst>
        <pc:spChg chg="mod">
          <ac:chgData name="Sanghavi, Tej M" userId="f8a8c3b5-4834-4c53-970d-85d92009732d" providerId="ADAL" clId="{FAA02129-593E-4A4A-BC68-33299854836F}" dt="2021-06-20T12:37:23.178" v="2099" actId="1076"/>
          <ac:spMkLst>
            <pc:docMk/>
            <pc:sldMk cId="4090840472" sldId="267"/>
            <ac:spMk id="2" creationId="{00000000-0000-0000-0000-000000000000}"/>
          </ac:spMkLst>
        </pc:spChg>
        <pc:spChg chg="del">
          <ac:chgData name="Sanghavi, Tej M" userId="f8a8c3b5-4834-4c53-970d-85d92009732d" providerId="ADAL" clId="{FAA02129-593E-4A4A-BC68-33299854836F}" dt="2021-06-20T12:27:21.776" v="2029" actId="931"/>
          <ac:spMkLst>
            <pc:docMk/>
            <pc:sldMk cId="4090840472" sldId="267"/>
            <ac:spMk id="3" creationId="{00000000-0000-0000-0000-000000000000}"/>
          </ac:spMkLst>
        </pc:spChg>
        <pc:spChg chg="mod">
          <ac:chgData name="Sanghavi, Tej M" userId="f8a8c3b5-4834-4c53-970d-85d92009732d" providerId="ADAL" clId="{FAA02129-593E-4A4A-BC68-33299854836F}" dt="2021-06-20T12:27:44.094" v="2036" actId="14100"/>
          <ac:spMkLst>
            <pc:docMk/>
            <pc:sldMk cId="4090840472" sldId="267"/>
            <ac:spMk id="4" creationId="{00000000-0000-0000-0000-000000000000}"/>
          </ac:spMkLst>
        </pc:spChg>
        <pc:spChg chg="del">
          <ac:chgData name="Sanghavi, Tej M" userId="f8a8c3b5-4834-4c53-970d-85d92009732d" providerId="ADAL" clId="{FAA02129-593E-4A4A-BC68-33299854836F}" dt="2021-06-20T12:27:32.494" v="2034" actId="478"/>
          <ac:spMkLst>
            <pc:docMk/>
            <pc:sldMk cId="4090840472" sldId="267"/>
            <ac:spMk id="5" creationId="{00000000-0000-0000-0000-000000000000}"/>
          </ac:spMkLst>
        </pc:spChg>
        <pc:spChg chg="add mod">
          <ac:chgData name="Sanghavi, Tej M" userId="f8a8c3b5-4834-4c53-970d-85d92009732d" providerId="ADAL" clId="{FAA02129-593E-4A4A-BC68-33299854836F}" dt="2021-06-23T09:56:11.958" v="10932" actId="20577"/>
          <ac:spMkLst>
            <pc:docMk/>
            <pc:sldMk cId="4090840472" sldId="267"/>
            <ac:spMk id="8" creationId="{02903A0A-A9FE-42E1-8FE3-EF9E98B028F7}"/>
          </ac:spMkLst>
        </pc:spChg>
        <pc:spChg chg="add mod">
          <ac:chgData name="Sanghavi, Tej M" userId="f8a8c3b5-4834-4c53-970d-85d92009732d" providerId="ADAL" clId="{FAA02129-593E-4A4A-BC68-33299854836F}" dt="2021-06-22T14:11:40.036" v="10283" actId="20577"/>
          <ac:spMkLst>
            <pc:docMk/>
            <pc:sldMk cId="4090840472" sldId="267"/>
            <ac:spMk id="10" creationId="{87A64008-5490-45D1-9C11-F1AEA0BB0F7F}"/>
          </ac:spMkLst>
        </pc:spChg>
        <pc:picChg chg="add mod">
          <ac:chgData name="Sanghavi, Tej M" userId="f8a8c3b5-4834-4c53-970d-85d92009732d" providerId="ADAL" clId="{FAA02129-593E-4A4A-BC68-33299854836F}" dt="2021-06-20T12:37:37.098" v="2101" actId="1076"/>
          <ac:picMkLst>
            <pc:docMk/>
            <pc:sldMk cId="4090840472" sldId="267"/>
            <ac:picMk id="7" creationId="{A4C0B85C-11A2-4D7A-B4E1-DBFAE27A5F5C}"/>
          </ac:picMkLst>
        </pc:picChg>
        <pc:picChg chg="add mod">
          <ac:chgData name="Sanghavi, Tej M" userId="f8a8c3b5-4834-4c53-970d-85d92009732d" providerId="ADAL" clId="{FAA02129-593E-4A4A-BC68-33299854836F}" dt="2021-06-20T12:37:29.473" v="2100" actId="14100"/>
          <ac:picMkLst>
            <pc:docMk/>
            <pc:sldMk cId="4090840472" sldId="267"/>
            <ac:picMk id="9" creationId="{2A6B12EA-FDBB-4B5E-8027-68543B10D6AD}"/>
          </ac:picMkLst>
        </pc:picChg>
      </pc:sldChg>
      <pc:sldChg chg="addSp delSp modSp new mod delAnim modAnim">
        <pc:chgData name="Sanghavi, Tej M" userId="f8a8c3b5-4834-4c53-970d-85d92009732d" providerId="ADAL" clId="{FAA02129-593E-4A4A-BC68-33299854836F}" dt="2021-06-23T09:56:19.168" v="10934" actId="20577"/>
        <pc:sldMkLst>
          <pc:docMk/>
          <pc:sldMk cId="495939159" sldId="268"/>
        </pc:sldMkLst>
        <pc:spChg chg="mod">
          <ac:chgData name="Sanghavi, Tej M" userId="f8a8c3b5-4834-4c53-970d-85d92009732d" providerId="ADAL" clId="{FAA02129-593E-4A4A-BC68-33299854836F}" dt="2021-06-23T08:48:53.453" v="10894" actId="20577"/>
          <ac:spMkLst>
            <pc:docMk/>
            <pc:sldMk cId="495939159" sldId="268"/>
            <ac:spMk id="2" creationId="{021FD92D-5226-4949-ACB1-1FF871C2511F}"/>
          </ac:spMkLst>
        </pc:spChg>
        <pc:spChg chg="del">
          <ac:chgData name="Sanghavi, Tej M" userId="f8a8c3b5-4834-4c53-970d-85d92009732d" providerId="ADAL" clId="{FAA02129-593E-4A4A-BC68-33299854836F}" dt="2021-06-20T12:28:57.454" v="2040" actId="931"/>
          <ac:spMkLst>
            <pc:docMk/>
            <pc:sldMk cId="495939159" sldId="268"/>
            <ac:spMk id="3" creationId="{285C42C8-2EE7-45FA-A6FD-07317E74129F}"/>
          </ac:spMkLst>
        </pc:spChg>
        <pc:spChg chg="mod">
          <ac:chgData name="Sanghavi, Tej M" userId="f8a8c3b5-4834-4c53-970d-85d92009732d" providerId="ADAL" clId="{FAA02129-593E-4A4A-BC68-33299854836F}" dt="2021-06-20T12:48:42.355" v="2219" actId="14100"/>
          <ac:spMkLst>
            <pc:docMk/>
            <pc:sldMk cId="495939159" sldId="268"/>
            <ac:spMk id="4" creationId="{DD004D9C-2619-4C39-A909-D1C0831C776C}"/>
          </ac:spMkLst>
        </pc:spChg>
        <pc:spChg chg="add mod">
          <ac:chgData name="Sanghavi, Tej M" userId="f8a8c3b5-4834-4c53-970d-85d92009732d" providerId="ADAL" clId="{FAA02129-593E-4A4A-BC68-33299854836F}" dt="2021-06-23T09:56:19.168" v="10934" actId="20577"/>
          <ac:spMkLst>
            <pc:docMk/>
            <pc:sldMk cId="495939159" sldId="268"/>
            <ac:spMk id="5" creationId="{2B0A19F6-391C-4258-9D78-9EEF6980CF0B}"/>
          </ac:spMkLst>
        </pc:spChg>
        <pc:spChg chg="add del mod">
          <ac:chgData name="Sanghavi, Tej M" userId="f8a8c3b5-4834-4c53-970d-85d92009732d" providerId="ADAL" clId="{FAA02129-593E-4A4A-BC68-33299854836F}" dt="2021-06-20T12:32:17.769" v="2042" actId="931"/>
          <ac:spMkLst>
            <pc:docMk/>
            <pc:sldMk cId="495939159" sldId="268"/>
            <ac:spMk id="8" creationId="{6C29FE3D-C784-4100-B18B-443CA3579A2A}"/>
          </ac:spMkLst>
        </pc:spChg>
        <pc:spChg chg="add del mod">
          <ac:chgData name="Sanghavi, Tej M" userId="f8a8c3b5-4834-4c53-970d-85d92009732d" providerId="ADAL" clId="{FAA02129-593E-4A4A-BC68-33299854836F}" dt="2021-06-21T15:22:06.106" v="6974" actId="478"/>
          <ac:spMkLst>
            <pc:docMk/>
            <pc:sldMk cId="495939159" sldId="268"/>
            <ac:spMk id="12" creationId="{3DE04DA3-8488-4883-B4B3-3886245841D6}"/>
          </ac:spMkLst>
        </pc:spChg>
        <pc:picChg chg="add del mod">
          <ac:chgData name="Sanghavi, Tej M" userId="f8a8c3b5-4834-4c53-970d-85d92009732d" providerId="ADAL" clId="{FAA02129-593E-4A4A-BC68-33299854836F}" dt="2021-06-22T12:30:17.974" v="10237" actId="478"/>
          <ac:picMkLst>
            <pc:docMk/>
            <pc:sldMk cId="495939159" sldId="268"/>
            <ac:picMk id="3" creationId="{454910F2-89B9-41E5-9B45-E1C41B026021}"/>
          </ac:picMkLst>
        </pc:picChg>
        <pc:picChg chg="add del mod">
          <ac:chgData name="Sanghavi, Tej M" userId="f8a8c3b5-4834-4c53-970d-85d92009732d" providerId="ADAL" clId="{FAA02129-593E-4A4A-BC68-33299854836F}" dt="2021-06-20T12:28:59.984" v="2041" actId="478"/>
          <ac:picMkLst>
            <pc:docMk/>
            <pc:sldMk cId="495939159" sldId="268"/>
            <ac:picMk id="6" creationId="{38DF7742-2BFA-4AB5-9F61-0EF85A896D51}"/>
          </ac:picMkLst>
        </pc:picChg>
        <pc:picChg chg="add del mod">
          <ac:chgData name="Sanghavi, Tej M" userId="f8a8c3b5-4834-4c53-970d-85d92009732d" providerId="ADAL" clId="{FAA02129-593E-4A4A-BC68-33299854836F}" dt="2021-06-20T12:32:53.630" v="2051" actId="478"/>
          <ac:picMkLst>
            <pc:docMk/>
            <pc:sldMk cId="495939159" sldId="268"/>
            <ac:picMk id="10" creationId="{1CE9F2F5-A45A-49F8-8B1A-3C3C349DBE4F}"/>
          </ac:picMkLst>
        </pc:picChg>
      </pc:sldChg>
      <pc:sldChg chg="modSp del mod">
        <pc:chgData name="Sanghavi, Tej M" userId="f8a8c3b5-4834-4c53-970d-85d92009732d" providerId="ADAL" clId="{FAA02129-593E-4A4A-BC68-33299854836F}" dt="2021-06-20T12:39:13.400" v="2205" actId="47"/>
        <pc:sldMkLst>
          <pc:docMk/>
          <pc:sldMk cId="3119255811" sldId="269"/>
        </pc:sldMkLst>
        <pc:spChg chg="mod">
          <ac:chgData name="Sanghavi, Tej M" userId="f8a8c3b5-4834-4c53-970d-85d92009732d" providerId="ADAL" clId="{FAA02129-593E-4A4A-BC68-33299854836F}" dt="2021-06-19T13:09:12.846" v="428" actId="20577"/>
          <ac:spMkLst>
            <pc:docMk/>
            <pc:sldMk cId="3119255811" sldId="269"/>
            <ac:spMk id="2" creationId="{021FD92D-5226-4949-ACB1-1FF871C2511F}"/>
          </ac:spMkLst>
        </pc:spChg>
      </pc:sldChg>
      <pc:sldChg chg="addSp delSp modSp add mod modNotesTx">
        <pc:chgData name="Sanghavi, Tej M" userId="f8a8c3b5-4834-4c53-970d-85d92009732d" providerId="ADAL" clId="{FAA02129-593E-4A4A-BC68-33299854836F}" dt="2021-06-23T09:56:31.469" v="10938" actId="20577"/>
        <pc:sldMkLst>
          <pc:docMk/>
          <pc:sldMk cId="625262405" sldId="270"/>
        </pc:sldMkLst>
        <pc:spChg chg="mod">
          <ac:chgData name="Sanghavi, Tej M" userId="f8a8c3b5-4834-4c53-970d-85d92009732d" providerId="ADAL" clId="{FAA02129-593E-4A4A-BC68-33299854836F}" dt="2021-06-20T12:47:54.850" v="2212" actId="1076"/>
          <ac:spMkLst>
            <pc:docMk/>
            <pc:sldMk cId="625262405" sldId="270"/>
            <ac:spMk id="2" creationId="{021FD92D-5226-4949-ACB1-1FF871C2511F}"/>
          </ac:spMkLst>
        </pc:spChg>
        <pc:spChg chg="del">
          <ac:chgData name="Sanghavi, Tej M" userId="f8a8c3b5-4834-4c53-970d-85d92009732d" providerId="ADAL" clId="{FAA02129-593E-4A4A-BC68-33299854836F}" dt="2021-06-20T12:47:44.075" v="2206"/>
          <ac:spMkLst>
            <pc:docMk/>
            <pc:sldMk cId="625262405" sldId="270"/>
            <ac:spMk id="3" creationId="{285C42C8-2EE7-45FA-A6FD-07317E74129F}"/>
          </ac:spMkLst>
        </pc:spChg>
        <pc:spChg chg="mod">
          <ac:chgData name="Sanghavi, Tej M" userId="f8a8c3b5-4834-4c53-970d-85d92009732d" providerId="ADAL" clId="{FAA02129-593E-4A4A-BC68-33299854836F}" dt="2021-06-20T12:48:33.966" v="2217" actId="14100"/>
          <ac:spMkLst>
            <pc:docMk/>
            <pc:sldMk cId="625262405" sldId="270"/>
            <ac:spMk id="4" creationId="{DD004D9C-2619-4C39-A909-D1C0831C776C}"/>
          </ac:spMkLst>
        </pc:spChg>
        <pc:spChg chg="add mod">
          <ac:chgData name="Sanghavi, Tej M" userId="f8a8c3b5-4834-4c53-970d-85d92009732d" providerId="ADAL" clId="{FAA02129-593E-4A4A-BC68-33299854836F}" dt="2021-06-23T09:56:31.469" v="10938" actId="20577"/>
          <ac:spMkLst>
            <pc:docMk/>
            <pc:sldMk cId="625262405" sldId="270"/>
            <ac:spMk id="5" creationId="{479BD572-77DC-46FD-9D2A-10529B287BA1}"/>
          </ac:spMkLst>
        </pc:spChg>
        <pc:spChg chg="add del mod">
          <ac:chgData name="Sanghavi, Tej M" userId="f8a8c3b5-4834-4c53-970d-85d92009732d" providerId="ADAL" clId="{FAA02129-593E-4A4A-BC68-33299854836F}" dt="2021-06-20T13:20:52.988" v="2343"/>
          <ac:spMkLst>
            <pc:docMk/>
            <pc:sldMk cId="625262405" sldId="270"/>
            <ac:spMk id="5" creationId="{E8C9A2A2-426A-4628-9C2A-89E9391FC2D5}"/>
          </ac:spMkLst>
        </pc:spChg>
        <pc:picChg chg="add del mod">
          <ac:chgData name="Sanghavi, Tej M" userId="f8a8c3b5-4834-4c53-970d-85d92009732d" providerId="ADAL" clId="{FAA02129-593E-4A4A-BC68-33299854836F}" dt="2021-06-20T13:19:52.934" v="2334" actId="21"/>
          <ac:picMkLst>
            <pc:docMk/>
            <pc:sldMk cId="625262405" sldId="270"/>
            <ac:picMk id="6" creationId="{385EB862-05D9-4C04-96CE-7B9BB0B40C85}"/>
          </ac:picMkLst>
        </pc:picChg>
        <pc:picChg chg="add mod">
          <ac:chgData name="Sanghavi, Tej M" userId="f8a8c3b5-4834-4c53-970d-85d92009732d" providerId="ADAL" clId="{FAA02129-593E-4A4A-BC68-33299854836F}" dt="2021-06-20T13:21:04.874" v="2349" actId="14100"/>
          <ac:picMkLst>
            <pc:docMk/>
            <pc:sldMk cId="625262405" sldId="270"/>
            <ac:picMk id="8" creationId="{112484D3-F137-474F-8F8E-412DF89BC3C9}"/>
          </ac:picMkLst>
        </pc:picChg>
      </pc:sldChg>
      <pc:sldChg chg="addSp delSp modSp mod modNotesTx">
        <pc:chgData name="Sanghavi, Tej M" userId="f8a8c3b5-4834-4c53-970d-85d92009732d" providerId="ADAL" clId="{FAA02129-593E-4A4A-BC68-33299854836F}" dt="2021-06-23T09:56:53.088" v="10944" actId="20577"/>
        <pc:sldMkLst>
          <pc:docMk/>
          <pc:sldMk cId="787426140" sldId="271"/>
        </pc:sldMkLst>
        <pc:spChg chg="mod">
          <ac:chgData name="Sanghavi, Tej M" userId="f8a8c3b5-4834-4c53-970d-85d92009732d" providerId="ADAL" clId="{FAA02129-593E-4A4A-BC68-33299854836F}" dt="2021-06-19T13:10:32.498" v="470" actId="20577"/>
          <ac:spMkLst>
            <pc:docMk/>
            <pc:sldMk cId="787426140" sldId="271"/>
            <ac:spMk id="2" creationId="{021FD92D-5226-4949-ACB1-1FF871C2511F}"/>
          </ac:spMkLst>
        </pc:spChg>
        <pc:spChg chg="del">
          <ac:chgData name="Sanghavi, Tej M" userId="f8a8c3b5-4834-4c53-970d-85d92009732d" providerId="ADAL" clId="{FAA02129-593E-4A4A-BC68-33299854836F}" dt="2021-06-20T13:08:42.423" v="2280" actId="22"/>
          <ac:spMkLst>
            <pc:docMk/>
            <pc:sldMk cId="787426140" sldId="271"/>
            <ac:spMk id="3" creationId="{285C42C8-2EE7-45FA-A6FD-07317E74129F}"/>
          </ac:spMkLst>
        </pc:spChg>
        <pc:spChg chg="mod">
          <ac:chgData name="Sanghavi, Tej M" userId="f8a8c3b5-4834-4c53-970d-85d92009732d" providerId="ADAL" clId="{FAA02129-593E-4A4A-BC68-33299854836F}" dt="2021-06-20T12:49:27.866" v="2221" actId="14100"/>
          <ac:spMkLst>
            <pc:docMk/>
            <pc:sldMk cId="787426140" sldId="271"/>
            <ac:spMk id="4" creationId="{DD004D9C-2619-4C39-A909-D1C0831C776C}"/>
          </ac:spMkLst>
        </pc:spChg>
        <pc:spChg chg="add mod">
          <ac:chgData name="Sanghavi, Tej M" userId="f8a8c3b5-4834-4c53-970d-85d92009732d" providerId="ADAL" clId="{FAA02129-593E-4A4A-BC68-33299854836F}" dt="2021-06-20T13:27:32.624" v="2418" actId="14100"/>
          <ac:spMkLst>
            <pc:docMk/>
            <pc:sldMk cId="787426140" sldId="271"/>
            <ac:spMk id="7" creationId="{6DB9399A-F020-42A0-8EB2-455FB7D01C77}"/>
          </ac:spMkLst>
        </pc:spChg>
        <pc:spChg chg="add mod">
          <ac:chgData name="Sanghavi, Tej M" userId="f8a8c3b5-4834-4c53-970d-85d92009732d" providerId="ADAL" clId="{FAA02129-593E-4A4A-BC68-33299854836F}" dt="2021-06-23T09:56:53.088" v="10944" actId="20577"/>
          <ac:spMkLst>
            <pc:docMk/>
            <pc:sldMk cId="787426140" sldId="271"/>
            <ac:spMk id="8" creationId="{E2F03E40-D122-498F-8957-2019579E3A87}"/>
          </ac:spMkLst>
        </pc:spChg>
        <pc:spChg chg="add mod">
          <ac:chgData name="Sanghavi, Tej M" userId="f8a8c3b5-4834-4c53-970d-85d92009732d" providerId="ADAL" clId="{FAA02129-593E-4A4A-BC68-33299854836F}" dt="2021-06-21T19:06:41.779" v="8961" actId="20577"/>
          <ac:spMkLst>
            <pc:docMk/>
            <pc:sldMk cId="787426140" sldId="271"/>
            <ac:spMk id="10" creationId="{6BD973A8-DB07-40FD-ADB2-E9CB427156A8}"/>
          </ac:spMkLst>
        </pc:spChg>
        <pc:picChg chg="add mod ord modCrop">
          <ac:chgData name="Sanghavi, Tej M" userId="f8a8c3b5-4834-4c53-970d-85d92009732d" providerId="ADAL" clId="{FAA02129-593E-4A4A-BC68-33299854836F}" dt="2021-06-20T13:27:37.471" v="2419" actId="1076"/>
          <ac:picMkLst>
            <pc:docMk/>
            <pc:sldMk cId="787426140" sldId="271"/>
            <ac:picMk id="6" creationId="{9B91F97E-13DE-4A27-AFD3-C047D1AEF533}"/>
          </ac:picMkLst>
        </pc:picChg>
        <pc:picChg chg="add mod">
          <ac:chgData name="Sanghavi, Tej M" userId="f8a8c3b5-4834-4c53-970d-85d92009732d" providerId="ADAL" clId="{FAA02129-593E-4A4A-BC68-33299854836F}" dt="2021-06-20T13:30:11.967" v="2432" actId="1076"/>
          <ac:picMkLst>
            <pc:docMk/>
            <pc:sldMk cId="787426140" sldId="271"/>
            <ac:picMk id="9" creationId="{8DD4ADFB-FAC6-4DE5-A571-CAB76926C40D}"/>
          </ac:picMkLst>
        </pc:picChg>
      </pc:sldChg>
      <pc:sldChg chg="addSp delSp modSp mod modNotesTx">
        <pc:chgData name="Sanghavi, Tej M" userId="f8a8c3b5-4834-4c53-970d-85d92009732d" providerId="ADAL" clId="{FAA02129-593E-4A4A-BC68-33299854836F}" dt="2021-06-23T09:57:14.423" v="10952" actId="20577"/>
        <pc:sldMkLst>
          <pc:docMk/>
          <pc:sldMk cId="1131193161" sldId="272"/>
        </pc:sldMkLst>
        <pc:spChg chg="mod">
          <ac:chgData name="Sanghavi, Tej M" userId="f8a8c3b5-4834-4c53-970d-85d92009732d" providerId="ADAL" clId="{FAA02129-593E-4A4A-BC68-33299854836F}" dt="2021-06-20T13:20:03.531" v="2337" actId="1076"/>
          <ac:spMkLst>
            <pc:docMk/>
            <pc:sldMk cId="1131193161" sldId="272"/>
            <ac:spMk id="2" creationId="{021FD92D-5226-4949-ACB1-1FF871C2511F}"/>
          </ac:spMkLst>
        </pc:spChg>
        <pc:spChg chg="del">
          <ac:chgData name="Sanghavi, Tej M" userId="f8a8c3b5-4834-4c53-970d-85d92009732d" providerId="ADAL" clId="{FAA02129-593E-4A4A-BC68-33299854836F}" dt="2021-06-20T13:19:57.262" v="2335" actId="478"/>
          <ac:spMkLst>
            <pc:docMk/>
            <pc:sldMk cId="1131193161" sldId="272"/>
            <ac:spMk id="3" creationId="{285C42C8-2EE7-45FA-A6FD-07317E74129F}"/>
          </ac:spMkLst>
        </pc:spChg>
        <pc:spChg chg="mod">
          <ac:chgData name="Sanghavi, Tej M" userId="f8a8c3b5-4834-4c53-970d-85d92009732d" providerId="ADAL" clId="{FAA02129-593E-4A4A-BC68-33299854836F}" dt="2021-06-20T13:20:25.904" v="2342" actId="14100"/>
          <ac:spMkLst>
            <pc:docMk/>
            <pc:sldMk cId="1131193161" sldId="272"/>
            <ac:spMk id="4" creationId="{DD004D9C-2619-4C39-A909-D1C0831C776C}"/>
          </ac:spMkLst>
        </pc:spChg>
        <pc:spChg chg="add mod">
          <ac:chgData name="Sanghavi, Tej M" userId="f8a8c3b5-4834-4c53-970d-85d92009732d" providerId="ADAL" clId="{FAA02129-593E-4A4A-BC68-33299854836F}" dt="2021-06-23T09:57:14.423" v="10952" actId="20577"/>
          <ac:spMkLst>
            <pc:docMk/>
            <pc:sldMk cId="1131193161" sldId="272"/>
            <ac:spMk id="6" creationId="{52BE2E72-8E19-438F-9312-6C83E2045F5B}"/>
          </ac:spMkLst>
        </pc:spChg>
        <pc:picChg chg="add mod">
          <ac:chgData name="Sanghavi, Tej M" userId="f8a8c3b5-4834-4c53-970d-85d92009732d" providerId="ADAL" clId="{FAA02129-593E-4A4A-BC68-33299854836F}" dt="2021-06-20T13:20:13.989" v="2340" actId="14100"/>
          <ac:picMkLst>
            <pc:docMk/>
            <pc:sldMk cId="1131193161" sldId="272"/>
            <ac:picMk id="5" creationId="{840C5212-C4A0-4699-B15C-D881B2A3629D}"/>
          </ac:picMkLst>
        </pc:picChg>
      </pc:sldChg>
      <pc:sldChg chg="addSp delSp modSp add mod modNotesTx">
        <pc:chgData name="Sanghavi, Tej M" userId="f8a8c3b5-4834-4c53-970d-85d92009732d" providerId="ADAL" clId="{FAA02129-593E-4A4A-BC68-33299854836F}" dt="2021-06-23T09:57:29.686" v="10960" actId="20577"/>
        <pc:sldMkLst>
          <pc:docMk/>
          <pc:sldMk cId="4169096634" sldId="273"/>
        </pc:sldMkLst>
        <pc:spChg chg="mod">
          <ac:chgData name="Sanghavi, Tej M" userId="f8a8c3b5-4834-4c53-970d-85d92009732d" providerId="ADAL" clId="{FAA02129-593E-4A4A-BC68-33299854836F}" dt="2021-06-19T13:11:27.181" v="538" actId="20577"/>
          <ac:spMkLst>
            <pc:docMk/>
            <pc:sldMk cId="4169096634" sldId="273"/>
            <ac:spMk id="2" creationId="{021FD92D-5226-4949-ACB1-1FF871C2511F}"/>
          </ac:spMkLst>
        </pc:spChg>
        <pc:spChg chg="del">
          <ac:chgData name="Sanghavi, Tej M" userId="f8a8c3b5-4834-4c53-970d-85d92009732d" providerId="ADAL" clId="{FAA02129-593E-4A4A-BC68-33299854836F}" dt="2021-06-20T13:22:28.878" v="2350" actId="22"/>
          <ac:spMkLst>
            <pc:docMk/>
            <pc:sldMk cId="4169096634" sldId="273"/>
            <ac:spMk id="3" creationId="{285C42C8-2EE7-45FA-A6FD-07317E74129F}"/>
          </ac:spMkLst>
        </pc:spChg>
        <pc:spChg chg="mod">
          <ac:chgData name="Sanghavi, Tej M" userId="f8a8c3b5-4834-4c53-970d-85d92009732d" providerId="ADAL" clId="{FAA02129-593E-4A4A-BC68-33299854836F}" dt="2021-06-20T13:33:23.179" v="2453" actId="14100"/>
          <ac:spMkLst>
            <pc:docMk/>
            <pc:sldMk cId="4169096634" sldId="273"/>
            <ac:spMk id="4" creationId="{DD004D9C-2619-4C39-A909-D1C0831C776C}"/>
          </ac:spMkLst>
        </pc:spChg>
        <pc:spChg chg="add mod">
          <ac:chgData name="Sanghavi, Tej M" userId="f8a8c3b5-4834-4c53-970d-85d92009732d" providerId="ADAL" clId="{FAA02129-593E-4A4A-BC68-33299854836F}" dt="2021-06-20T13:32:21.438" v="2443" actId="122"/>
          <ac:spMkLst>
            <pc:docMk/>
            <pc:sldMk cId="4169096634" sldId="273"/>
            <ac:spMk id="7" creationId="{F7F2231D-EBE3-43AE-A7E2-FAE1ACA85FB1}"/>
          </ac:spMkLst>
        </pc:spChg>
        <pc:spChg chg="add mod">
          <ac:chgData name="Sanghavi, Tej M" userId="f8a8c3b5-4834-4c53-970d-85d92009732d" providerId="ADAL" clId="{FAA02129-593E-4A4A-BC68-33299854836F}" dt="2021-06-23T09:57:29.686" v="10960" actId="20577"/>
          <ac:spMkLst>
            <pc:docMk/>
            <pc:sldMk cId="4169096634" sldId="273"/>
            <ac:spMk id="8" creationId="{C8C900E3-4545-4306-A04B-177E3EB07E4E}"/>
          </ac:spMkLst>
        </pc:spChg>
        <pc:picChg chg="add mod ord modCrop">
          <ac:chgData name="Sanghavi, Tej M" userId="f8a8c3b5-4834-4c53-970d-85d92009732d" providerId="ADAL" clId="{FAA02129-593E-4A4A-BC68-33299854836F}" dt="2021-06-20T13:31:44.107" v="2437" actId="1076"/>
          <ac:picMkLst>
            <pc:docMk/>
            <pc:sldMk cId="4169096634" sldId="273"/>
            <ac:picMk id="6" creationId="{3DA8A30D-5D2B-40BB-A276-C8F7A7B9BF1F}"/>
          </ac:picMkLst>
        </pc:picChg>
      </pc:sldChg>
      <pc:sldChg chg="addSp delSp modSp mod modNotesTx">
        <pc:chgData name="Sanghavi, Tej M" userId="f8a8c3b5-4834-4c53-970d-85d92009732d" providerId="ADAL" clId="{FAA02129-593E-4A4A-BC68-33299854836F}" dt="2021-06-23T09:57:43.172" v="10965" actId="20577"/>
        <pc:sldMkLst>
          <pc:docMk/>
          <pc:sldMk cId="1653839807" sldId="274"/>
        </pc:sldMkLst>
        <pc:spChg chg="mod">
          <ac:chgData name="Sanghavi, Tej M" userId="f8a8c3b5-4834-4c53-970d-85d92009732d" providerId="ADAL" clId="{FAA02129-593E-4A4A-BC68-33299854836F}" dt="2021-06-22T18:53:27.992" v="10814" actId="20577"/>
          <ac:spMkLst>
            <pc:docMk/>
            <pc:sldMk cId="1653839807" sldId="274"/>
            <ac:spMk id="2" creationId="{021FD92D-5226-4949-ACB1-1FF871C2511F}"/>
          </ac:spMkLst>
        </pc:spChg>
        <pc:spChg chg="del">
          <ac:chgData name="Sanghavi, Tej M" userId="f8a8c3b5-4834-4c53-970d-85d92009732d" providerId="ADAL" clId="{FAA02129-593E-4A4A-BC68-33299854836F}" dt="2021-06-21T19:58:33.823" v="9227" actId="478"/>
          <ac:spMkLst>
            <pc:docMk/>
            <pc:sldMk cId="1653839807" sldId="274"/>
            <ac:spMk id="3" creationId="{285C42C8-2EE7-45FA-A6FD-07317E74129F}"/>
          </ac:spMkLst>
        </pc:spChg>
        <pc:spChg chg="mod">
          <ac:chgData name="Sanghavi, Tej M" userId="f8a8c3b5-4834-4c53-970d-85d92009732d" providerId="ADAL" clId="{FAA02129-593E-4A4A-BC68-33299854836F}" dt="2021-06-20T13:33:30.230" v="2455" actId="14100"/>
          <ac:spMkLst>
            <pc:docMk/>
            <pc:sldMk cId="1653839807" sldId="274"/>
            <ac:spMk id="4" creationId="{DD004D9C-2619-4C39-A909-D1C0831C776C}"/>
          </ac:spMkLst>
        </pc:spChg>
        <pc:spChg chg="add mod">
          <ac:chgData name="Sanghavi, Tej M" userId="f8a8c3b5-4834-4c53-970d-85d92009732d" providerId="ADAL" clId="{FAA02129-593E-4A4A-BC68-33299854836F}" dt="2021-06-23T09:57:43.172" v="10965" actId="20577"/>
          <ac:spMkLst>
            <pc:docMk/>
            <pc:sldMk cId="1653839807" sldId="274"/>
            <ac:spMk id="5" creationId="{012A6DB0-2E2A-41F4-B784-177454424BB6}"/>
          </ac:spMkLst>
        </pc:spChg>
        <pc:picChg chg="add mod modCrop">
          <ac:chgData name="Sanghavi, Tej M" userId="f8a8c3b5-4834-4c53-970d-85d92009732d" providerId="ADAL" clId="{FAA02129-593E-4A4A-BC68-33299854836F}" dt="2021-06-21T19:58:59.818" v="9235" actId="1076"/>
          <ac:picMkLst>
            <pc:docMk/>
            <pc:sldMk cId="1653839807" sldId="274"/>
            <ac:picMk id="6" creationId="{A4A3C71E-2987-4865-A874-102B56EAB166}"/>
          </ac:picMkLst>
        </pc:picChg>
      </pc:sldChg>
      <pc:sldChg chg="addSp delSp modSp new mod modShow modNotesTx">
        <pc:chgData name="Sanghavi, Tej M" userId="f8a8c3b5-4834-4c53-970d-85d92009732d" providerId="ADAL" clId="{FAA02129-593E-4A4A-BC68-33299854836F}" dt="2021-06-23T09:55:29.994" v="10919" actId="20577"/>
        <pc:sldMkLst>
          <pc:docMk/>
          <pc:sldMk cId="4083015955" sldId="275"/>
        </pc:sldMkLst>
        <pc:spChg chg="del">
          <ac:chgData name="Sanghavi, Tej M" userId="f8a8c3b5-4834-4c53-970d-85d92009732d" providerId="ADAL" clId="{FAA02129-593E-4A4A-BC68-33299854836F}" dt="2021-06-19T20:40:11.240" v="1382" actId="478"/>
          <ac:spMkLst>
            <pc:docMk/>
            <pc:sldMk cId="4083015955" sldId="275"/>
            <ac:spMk id="2" creationId="{810D6CEE-67F8-4360-9379-78D1CA6B7D39}"/>
          </ac:spMkLst>
        </pc:spChg>
        <pc:spChg chg="del">
          <ac:chgData name="Sanghavi, Tej M" userId="f8a8c3b5-4834-4c53-970d-85d92009732d" providerId="ADAL" clId="{FAA02129-593E-4A4A-BC68-33299854836F}" dt="2021-06-19T20:40:08.298" v="1381" actId="478"/>
          <ac:spMkLst>
            <pc:docMk/>
            <pc:sldMk cId="4083015955" sldId="275"/>
            <ac:spMk id="3" creationId="{7704C471-BBE5-4E34-8A8D-EF0F2F714EA7}"/>
          </ac:spMkLst>
        </pc:spChg>
        <pc:spChg chg="mod">
          <ac:chgData name="Sanghavi, Tej M" userId="f8a8c3b5-4834-4c53-970d-85d92009732d" providerId="ADAL" clId="{FAA02129-593E-4A4A-BC68-33299854836F}" dt="2021-06-19T20:42:00.308" v="1385" actId="14100"/>
          <ac:spMkLst>
            <pc:docMk/>
            <pc:sldMk cId="4083015955" sldId="275"/>
            <ac:spMk id="4" creationId="{08DDF1DC-5F84-424F-9D2C-C9293D4321EC}"/>
          </ac:spMkLst>
        </pc:spChg>
        <pc:spChg chg="del">
          <ac:chgData name="Sanghavi, Tej M" userId="f8a8c3b5-4834-4c53-970d-85d92009732d" providerId="ADAL" clId="{FAA02129-593E-4A4A-BC68-33299854836F}" dt="2021-06-19T20:40:13.598" v="1383" actId="478"/>
          <ac:spMkLst>
            <pc:docMk/>
            <pc:sldMk cId="4083015955" sldId="275"/>
            <ac:spMk id="5" creationId="{F643B14D-7651-47AF-8D85-3DEA139076E6}"/>
          </ac:spMkLst>
        </pc:spChg>
        <pc:spChg chg="add mod">
          <ac:chgData name="Sanghavi, Tej M" userId="f8a8c3b5-4834-4c53-970d-85d92009732d" providerId="ADAL" clId="{FAA02129-593E-4A4A-BC68-33299854836F}" dt="2021-06-21T12:21:54.235" v="4999" actId="20577"/>
          <ac:spMkLst>
            <pc:docMk/>
            <pc:sldMk cId="4083015955" sldId="275"/>
            <ac:spMk id="8" creationId="{160C6EF1-75EA-4D6C-9417-36D091E38403}"/>
          </ac:spMkLst>
        </pc:spChg>
        <pc:spChg chg="add mod">
          <ac:chgData name="Sanghavi, Tej M" userId="f8a8c3b5-4834-4c53-970d-85d92009732d" providerId="ADAL" clId="{FAA02129-593E-4A4A-BC68-33299854836F}" dt="2021-06-23T09:55:29.994" v="10919" actId="20577"/>
          <ac:spMkLst>
            <pc:docMk/>
            <pc:sldMk cId="4083015955" sldId="275"/>
            <ac:spMk id="9" creationId="{0B9091F3-6E27-4BFE-A164-D8742E45ED85}"/>
          </ac:spMkLst>
        </pc:spChg>
        <pc:spChg chg="add mod">
          <ac:chgData name="Sanghavi, Tej M" userId="f8a8c3b5-4834-4c53-970d-85d92009732d" providerId="ADAL" clId="{FAA02129-593E-4A4A-BC68-33299854836F}" dt="2021-06-20T11:14:49.837" v="1493" actId="404"/>
          <ac:spMkLst>
            <pc:docMk/>
            <pc:sldMk cId="4083015955" sldId="275"/>
            <ac:spMk id="10" creationId="{4DE5FBF9-5EF9-4FB9-AFCB-445C5DDE98A3}"/>
          </ac:spMkLst>
        </pc:spChg>
        <pc:spChg chg="add mod">
          <ac:chgData name="Sanghavi, Tej M" userId="f8a8c3b5-4834-4c53-970d-85d92009732d" providerId="ADAL" clId="{FAA02129-593E-4A4A-BC68-33299854836F}" dt="2021-06-20T11:14:39.760" v="1491" actId="1076"/>
          <ac:spMkLst>
            <pc:docMk/>
            <pc:sldMk cId="4083015955" sldId="275"/>
            <ac:spMk id="12" creationId="{3B31D709-193F-4468-863B-9F0B1B668419}"/>
          </ac:spMkLst>
        </pc:spChg>
        <pc:picChg chg="add mod">
          <ac:chgData name="Sanghavi, Tej M" userId="f8a8c3b5-4834-4c53-970d-85d92009732d" providerId="ADAL" clId="{FAA02129-593E-4A4A-BC68-33299854836F}" dt="2021-06-20T11:14:44.957" v="1492" actId="14100"/>
          <ac:picMkLst>
            <pc:docMk/>
            <pc:sldMk cId="4083015955" sldId="275"/>
            <ac:picMk id="7" creationId="{A5B7DF87-6344-4030-98F3-457639ACD7E9}"/>
          </ac:picMkLst>
        </pc:picChg>
      </pc:sldChg>
      <pc:sldChg chg="addSp delSp modSp new mod">
        <pc:chgData name="Sanghavi, Tej M" userId="f8a8c3b5-4834-4c53-970d-85d92009732d" providerId="ADAL" clId="{FAA02129-593E-4A4A-BC68-33299854836F}" dt="2021-06-23T09:55:46.463" v="10925" actId="20577"/>
        <pc:sldMkLst>
          <pc:docMk/>
          <pc:sldMk cId="2263103526" sldId="276"/>
        </pc:sldMkLst>
        <pc:spChg chg="del">
          <ac:chgData name="Sanghavi, Tej M" userId="f8a8c3b5-4834-4c53-970d-85d92009732d" providerId="ADAL" clId="{FAA02129-593E-4A4A-BC68-33299854836F}" dt="2021-06-20T11:50:43.520" v="1943" actId="478"/>
          <ac:spMkLst>
            <pc:docMk/>
            <pc:sldMk cId="2263103526" sldId="276"/>
            <ac:spMk id="2" creationId="{449668E1-E042-49E7-B530-A74474A8F076}"/>
          </ac:spMkLst>
        </pc:spChg>
        <pc:spChg chg="mod">
          <ac:chgData name="Sanghavi, Tej M" userId="f8a8c3b5-4834-4c53-970d-85d92009732d" providerId="ADAL" clId="{FAA02129-593E-4A4A-BC68-33299854836F}" dt="2021-06-20T11:50:32.487" v="1940"/>
          <ac:spMkLst>
            <pc:docMk/>
            <pc:sldMk cId="2263103526" sldId="276"/>
            <ac:spMk id="3" creationId="{B99EBA49-3337-4026-8854-9CD929873260}"/>
          </ac:spMkLst>
        </pc:spChg>
        <pc:spChg chg="mod">
          <ac:chgData name="Sanghavi, Tej M" userId="f8a8c3b5-4834-4c53-970d-85d92009732d" providerId="ADAL" clId="{FAA02129-593E-4A4A-BC68-33299854836F}" dt="2021-06-20T11:53:31.748" v="1946" actId="14100"/>
          <ac:spMkLst>
            <pc:docMk/>
            <pc:sldMk cId="2263103526" sldId="276"/>
            <ac:spMk id="4" creationId="{6B2F088C-62AA-4684-9B5A-E51E8B9583B5}"/>
          </ac:spMkLst>
        </pc:spChg>
        <pc:spChg chg="add mod">
          <ac:chgData name="Sanghavi, Tej M" userId="f8a8c3b5-4834-4c53-970d-85d92009732d" providerId="ADAL" clId="{FAA02129-593E-4A4A-BC68-33299854836F}" dt="2021-06-23T09:55:46.463" v="10925" actId="20577"/>
          <ac:spMkLst>
            <pc:docMk/>
            <pc:sldMk cId="2263103526" sldId="276"/>
            <ac:spMk id="6" creationId="{F35E54F4-F95D-4F47-A7B7-5BD090D49EC9}"/>
          </ac:spMkLst>
        </pc:spChg>
        <pc:picChg chg="add mod">
          <ac:chgData name="Sanghavi, Tej M" userId="f8a8c3b5-4834-4c53-970d-85d92009732d" providerId="ADAL" clId="{FAA02129-593E-4A4A-BC68-33299854836F}" dt="2021-06-23T08:48:24.480" v="10889" actId="1076"/>
          <ac:picMkLst>
            <pc:docMk/>
            <pc:sldMk cId="2263103526" sldId="276"/>
            <ac:picMk id="5" creationId="{1B29A404-165C-4080-9CE2-8E33702237C1}"/>
          </ac:picMkLst>
        </pc:picChg>
      </pc:sldChg>
      <pc:sldChg chg="addSp delSp modSp new del mod">
        <pc:chgData name="Sanghavi, Tej M" userId="f8a8c3b5-4834-4c53-970d-85d92009732d" providerId="ADAL" clId="{FAA02129-593E-4A4A-BC68-33299854836F}" dt="2021-06-20T12:36:04.033" v="2090" actId="2696"/>
        <pc:sldMkLst>
          <pc:docMk/>
          <pc:sldMk cId="2884323236" sldId="277"/>
        </pc:sldMkLst>
        <pc:spChg chg="del">
          <ac:chgData name="Sanghavi, Tej M" userId="f8a8c3b5-4834-4c53-970d-85d92009732d" providerId="ADAL" clId="{FAA02129-593E-4A4A-BC68-33299854836F}" dt="2021-06-20T12:33:10.769" v="2079" actId="478"/>
          <ac:spMkLst>
            <pc:docMk/>
            <pc:sldMk cId="2884323236" sldId="277"/>
            <ac:spMk id="2" creationId="{3280E2FD-352D-426F-87A2-1E0593AA9B13}"/>
          </ac:spMkLst>
        </pc:spChg>
        <pc:spChg chg="del">
          <ac:chgData name="Sanghavi, Tej M" userId="f8a8c3b5-4834-4c53-970d-85d92009732d" providerId="ADAL" clId="{FAA02129-593E-4A4A-BC68-33299854836F}" dt="2021-06-20T12:33:12.850" v="2080" actId="478"/>
          <ac:spMkLst>
            <pc:docMk/>
            <pc:sldMk cId="2884323236" sldId="277"/>
            <ac:spMk id="3" creationId="{22017DFA-8FE6-4A04-B5B2-795A5F05BE0F}"/>
          </ac:spMkLst>
        </pc:spChg>
        <pc:spChg chg="add del">
          <ac:chgData name="Sanghavi, Tej M" userId="f8a8c3b5-4834-4c53-970d-85d92009732d" providerId="ADAL" clId="{FAA02129-593E-4A4A-BC68-33299854836F}" dt="2021-06-20T12:33:14.925" v="2082" actId="22"/>
          <ac:spMkLst>
            <pc:docMk/>
            <pc:sldMk cId="2884323236" sldId="277"/>
            <ac:spMk id="6" creationId="{9E98F4FA-1DC5-41A3-8DA3-55606DC5EB64}"/>
          </ac:spMkLst>
        </pc:spChg>
        <pc:picChg chg="add mod">
          <ac:chgData name="Sanghavi, Tej M" userId="f8a8c3b5-4834-4c53-970d-85d92009732d" providerId="ADAL" clId="{FAA02129-593E-4A4A-BC68-33299854836F}" dt="2021-06-20T12:33:37.073" v="2089" actId="14100"/>
          <ac:picMkLst>
            <pc:docMk/>
            <pc:sldMk cId="2884323236" sldId="277"/>
            <ac:picMk id="8" creationId="{AAEB14AD-D354-4FD1-A85E-9F1972DB58D5}"/>
          </ac:picMkLst>
        </pc:picChg>
      </pc:sldChg>
      <pc:sldChg chg="addSp delSp modSp new mod ord chgLayout modNotesTx">
        <pc:chgData name="Sanghavi, Tej M" userId="f8a8c3b5-4834-4c53-970d-85d92009732d" providerId="ADAL" clId="{FAA02129-593E-4A4A-BC68-33299854836F}" dt="2021-06-23T09:57:00.725" v="10946" actId="20577"/>
        <pc:sldMkLst>
          <pc:docMk/>
          <pc:sldMk cId="3818680937" sldId="277"/>
        </pc:sldMkLst>
        <pc:spChg chg="del">
          <ac:chgData name="Sanghavi, Tej M" userId="f8a8c3b5-4834-4c53-970d-85d92009732d" providerId="ADAL" clId="{FAA02129-593E-4A4A-BC68-33299854836F}" dt="2021-06-20T12:54:32.986" v="2245" actId="478"/>
          <ac:spMkLst>
            <pc:docMk/>
            <pc:sldMk cId="3818680937" sldId="277"/>
            <ac:spMk id="2" creationId="{CA24D0B3-7B25-47EC-B22D-1ED5B8EE2990}"/>
          </ac:spMkLst>
        </pc:spChg>
        <pc:spChg chg="add mod ord">
          <ac:chgData name="Sanghavi, Tej M" userId="f8a8c3b5-4834-4c53-970d-85d92009732d" providerId="ADAL" clId="{FAA02129-593E-4A4A-BC68-33299854836F}" dt="2021-06-20T13:23:08.900" v="2393" actId="20577"/>
          <ac:spMkLst>
            <pc:docMk/>
            <pc:sldMk cId="3818680937" sldId="277"/>
            <ac:spMk id="2" creationId="{FFDABC32-9E40-47FA-B372-66F7CCE008AA}"/>
          </ac:spMkLst>
        </pc:spChg>
        <pc:spChg chg="mod ord">
          <ac:chgData name="Sanghavi, Tej M" userId="f8a8c3b5-4834-4c53-970d-85d92009732d" providerId="ADAL" clId="{FAA02129-593E-4A4A-BC68-33299854836F}" dt="2021-06-21T15:56:31.166" v="7439" actId="20577"/>
          <ac:spMkLst>
            <pc:docMk/>
            <pc:sldMk cId="3818680937" sldId="277"/>
            <ac:spMk id="3" creationId="{F1F0FE87-18D8-4B9F-BF26-2670E45B144C}"/>
          </ac:spMkLst>
        </pc:spChg>
        <pc:spChg chg="del">
          <ac:chgData name="Sanghavi, Tej M" userId="f8a8c3b5-4834-4c53-970d-85d92009732d" providerId="ADAL" clId="{FAA02129-593E-4A4A-BC68-33299854836F}" dt="2021-06-20T13:22:59.179" v="2352" actId="700"/>
          <ac:spMkLst>
            <pc:docMk/>
            <pc:sldMk cId="3818680937" sldId="277"/>
            <ac:spMk id="4" creationId="{CB00EB09-EB35-4099-A848-12DF4CA853A6}"/>
          </ac:spMkLst>
        </pc:spChg>
        <pc:spChg chg="add mod ord">
          <ac:chgData name="Sanghavi, Tej M" userId="f8a8c3b5-4834-4c53-970d-85d92009732d" providerId="ADAL" clId="{FAA02129-593E-4A4A-BC68-33299854836F}" dt="2021-06-20T13:32:52.683" v="2448" actId="14100"/>
          <ac:spMkLst>
            <pc:docMk/>
            <pc:sldMk cId="3818680937" sldId="277"/>
            <ac:spMk id="5" creationId="{45C3CE40-C33D-4FEC-9F73-B49CC0082884}"/>
          </ac:spMkLst>
        </pc:spChg>
        <pc:spChg chg="add mod">
          <ac:chgData name="Sanghavi, Tej M" userId="f8a8c3b5-4834-4c53-970d-85d92009732d" providerId="ADAL" clId="{FAA02129-593E-4A4A-BC68-33299854836F}" dt="2021-06-23T09:57:00.725" v="10946" actId="20577"/>
          <ac:spMkLst>
            <pc:docMk/>
            <pc:sldMk cId="3818680937" sldId="277"/>
            <ac:spMk id="7" creationId="{FB7ACBB3-EF49-4307-BFED-152768DCD23C}"/>
          </ac:spMkLst>
        </pc:spChg>
        <pc:picChg chg="add mod">
          <ac:chgData name="Sanghavi, Tej M" userId="f8a8c3b5-4834-4c53-970d-85d92009732d" providerId="ADAL" clId="{FAA02129-593E-4A4A-BC68-33299854836F}" dt="2021-06-21T15:56:52.449" v="7443" actId="1076"/>
          <ac:picMkLst>
            <pc:docMk/>
            <pc:sldMk cId="3818680937" sldId="277"/>
            <ac:picMk id="6" creationId="{FF236825-8C4C-4C0B-AAD8-5AD0034D06BB}"/>
          </ac:picMkLst>
        </pc:picChg>
      </pc:sldChg>
      <pc:sldChg chg="addSp delSp modSp new mod modNotesTx">
        <pc:chgData name="Sanghavi, Tej M" userId="f8a8c3b5-4834-4c53-970d-85d92009732d" providerId="ADAL" clId="{FAA02129-593E-4A4A-BC68-33299854836F}" dt="2021-06-23T09:56:38.140" v="10940" actId="20577"/>
        <pc:sldMkLst>
          <pc:docMk/>
          <pc:sldMk cId="1634699955" sldId="278"/>
        </pc:sldMkLst>
        <pc:spChg chg="mod">
          <ac:chgData name="Sanghavi, Tej M" userId="f8a8c3b5-4834-4c53-970d-85d92009732d" providerId="ADAL" clId="{FAA02129-593E-4A4A-BC68-33299854836F}" dt="2021-06-21T16:10:45.601" v="7906" actId="1076"/>
          <ac:spMkLst>
            <pc:docMk/>
            <pc:sldMk cId="1634699955" sldId="278"/>
            <ac:spMk id="2" creationId="{16687E36-1B21-4F8A-9A1B-1EB6B1699C44}"/>
          </ac:spMkLst>
        </pc:spChg>
        <pc:spChg chg="del">
          <ac:chgData name="Sanghavi, Tej M" userId="f8a8c3b5-4834-4c53-970d-85d92009732d" providerId="ADAL" clId="{FAA02129-593E-4A4A-BC68-33299854836F}" dt="2021-06-20T13:07:06.650" v="2279" actId="22"/>
          <ac:spMkLst>
            <pc:docMk/>
            <pc:sldMk cId="1634699955" sldId="278"/>
            <ac:spMk id="3" creationId="{2F2C478F-EA92-4DA9-A975-A9DE04F9562B}"/>
          </ac:spMkLst>
        </pc:spChg>
        <pc:spChg chg="mod">
          <ac:chgData name="Sanghavi, Tej M" userId="f8a8c3b5-4834-4c53-970d-85d92009732d" providerId="ADAL" clId="{FAA02129-593E-4A4A-BC68-33299854836F}" dt="2021-06-20T13:32:45.492" v="2446" actId="1076"/>
          <ac:spMkLst>
            <pc:docMk/>
            <pc:sldMk cId="1634699955" sldId="278"/>
            <ac:spMk id="4" creationId="{589BED1E-423C-4565-AB61-A0BF96EF696F}"/>
          </ac:spMkLst>
        </pc:spChg>
        <pc:spChg chg="add del mod">
          <ac:chgData name="Sanghavi, Tej M" userId="f8a8c3b5-4834-4c53-970d-85d92009732d" providerId="ADAL" clId="{FAA02129-593E-4A4A-BC68-33299854836F}" dt="2021-06-21T16:07:59.116" v="7897" actId="478"/>
          <ac:spMkLst>
            <pc:docMk/>
            <pc:sldMk cId="1634699955" sldId="278"/>
            <ac:spMk id="5" creationId="{367CCE1B-AB8D-4569-9FED-8E98972814ED}"/>
          </ac:spMkLst>
        </pc:spChg>
        <pc:spChg chg="add del mod">
          <ac:chgData name="Sanghavi, Tej M" userId="f8a8c3b5-4834-4c53-970d-85d92009732d" providerId="ADAL" clId="{FAA02129-593E-4A4A-BC68-33299854836F}" dt="2021-06-21T16:08:01.693" v="7898" actId="478"/>
          <ac:spMkLst>
            <pc:docMk/>
            <pc:sldMk cId="1634699955" sldId="278"/>
            <ac:spMk id="7" creationId="{337EA026-9DF4-42CA-8AB3-9A5306F5BC83}"/>
          </ac:spMkLst>
        </pc:spChg>
        <pc:spChg chg="add mod">
          <ac:chgData name="Sanghavi, Tej M" userId="f8a8c3b5-4834-4c53-970d-85d92009732d" providerId="ADAL" clId="{FAA02129-593E-4A4A-BC68-33299854836F}" dt="2021-06-23T09:56:38.140" v="10940" actId="20577"/>
          <ac:spMkLst>
            <pc:docMk/>
            <pc:sldMk cId="1634699955" sldId="278"/>
            <ac:spMk id="8" creationId="{AD8F4F4E-BF9E-4561-B9A6-4AF6F8485AEF}"/>
          </ac:spMkLst>
        </pc:spChg>
        <pc:spChg chg="add mod">
          <ac:chgData name="Sanghavi, Tej M" userId="f8a8c3b5-4834-4c53-970d-85d92009732d" providerId="ADAL" clId="{FAA02129-593E-4A4A-BC68-33299854836F}" dt="2021-06-21T18:51:12.849" v="8750" actId="1076"/>
          <ac:spMkLst>
            <pc:docMk/>
            <pc:sldMk cId="1634699955" sldId="278"/>
            <ac:spMk id="12" creationId="{BD1029C0-6240-4C34-A635-AD779875AB3A}"/>
          </ac:spMkLst>
        </pc:spChg>
        <pc:spChg chg="add mod">
          <ac:chgData name="Sanghavi, Tej M" userId="f8a8c3b5-4834-4c53-970d-85d92009732d" providerId="ADAL" clId="{FAA02129-593E-4A4A-BC68-33299854836F}" dt="2021-06-21T18:51:22.988" v="8752" actId="1076"/>
          <ac:spMkLst>
            <pc:docMk/>
            <pc:sldMk cId="1634699955" sldId="278"/>
            <ac:spMk id="13" creationId="{5CC7D545-00FD-4E28-B618-74149F0B1AC6}"/>
          </ac:spMkLst>
        </pc:spChg>
        <pc:picChg chg="add del mod ord modCrop">
          <ac:chgData name="Sanghavi, Tej M" userId="f8a8c3b5-4834-4c53-970d-85d92009732d" providerId="ADAL" clId="{FAA02129-593E-4A4A-BC68-33299854836F}" dt="2021-06-21T16:07:54.257" v="7896" actId="478"/>
          <ac:picMkLst>
            <pc:docMk/>
            <pc:sldMk cId="1634699955" sldId="278"/>
            <ac:picMk id="6" creationId="{60260436-D220-47F3-BBB7-C9EF0EE39539}"/>
          </ac:picMkLst>
        </pc:picChg>
        <pc:picChg chg="add mod">
          <ac:chgData name="Sanghavi, Tej M" userId="f8a8c3b5-4834-4c53-970d-85d92009732d" providerId="ADAL" clId="{FAA02129-593E-4A4A-BC68-33299854836F}" dt="2021-06-21T18:50:55.449" v="8746" actId="14100"/>
          <ac:picMkLst>
            <pc:docMk/>
            <pc:sldMk cId="1634699955" sldId="278"/>
            <ac:picMk id="9" creationId="{9D231C56-E6FC-4133-9596-441EC718E1A6}"/>
          </ac:picMkLst>
        </pc:picChg>
        <pc:picChg chg="add mod modCrop">
          <ac:chgData name="Sanghavi, Tej M" userId="f8a8c3b5-4834-4c53-970d-85d92009732d" providerId="ADAL" clId="{FAA02129-593E-4A4A-BC68-33299854836F}" dt="2021-06-21T18:51:02.687" v="8747" actId="1076"/>
          <ac:picMkLst>
            <pc:docMk/>
            <pc:sldMk cId="1634699955" sldId="278"/>
            <ac:picMk id="11" creationId="{80FBA05C-4817-412A-9EDC-E47D9CF88425}"/>
          </ac:picMkLst>
        </pc:picChg>
      </pc:sldChg>
      <pc:sldChg chg="addSp delSp modSp new mod modNotesTx">
        <pc:chgData name="Sanghavi, Tej M" userId="f8a8c3b5-4834-4c53-970d-85d92009732d" providerId="ADAL" clId="{FAA02129-593E-4A4A-BC68-33299854836F}" dt="2021-06-23T09:57:07.320" v="10948" actId="20577"/>
        <pc:sldMkLst>
          <pc:docMk/>
          <pc:sldMk cId="297163466" sldId="279"/>
        </pc:sldMkLst>
        <pc:spChg chg="mod">
          <ac:chgData name="Sanghavi, Tej M" userId="f8a8c3b5-4834-4c53-970d-85d92009732d" providerId="ADAL" clId="{FAA02129-593E-4A4A-BC68-33299854836F}" dt="2021-06-20T13:15:58.150" v="2302" actId="1076"/>
          <ac:spMkLst>
            <pc:docMk/>
            <pc:sldMk cId="297163466" sldId="279"/>
            <ac:spMk id="2" creationId="{C926A02D-5596-45EA-A92F-E454CF07BC69}"/>
          </ac:spMkLst>
        </pc:spChg>
        <pc:spChg chg="del">
          <ac:chgData name="Sanghavi, Tej M" userId="f8a8c3b5-4834-4c53-970d-85d92009732d" providerId="ADAL" clId="{FAA02129-593E-4A4A-BC68-33299854836F}" dt="2021-06-20T13:15:53.456" v="2299"/>
          <ac:spMkLst>
            <pc:docMk/>
            <pc:sldMk cId="297163466" sldId="279"/>
            <ac:spMk id="3" creationId="{6953F8D5-7C90-46FC-8ED4-FFA552DF6D71}"/>
          </ac:spMkLst>
        </pc:spChg>
        <pc:spChg chg="mod">
          <ac:chgData name="Sanghavi, Tej M" userId="f8a8c3b5-4834-4c53-970d-85d92009732d" providerId="ADAL" clId="{FAA02129-593E-4A4A-BC68-33299854836F}" dt="2021-06-20T13:16:25.956" v="2307" actId="14100"/>
          <ac:spMkLst>
            <pc:docMk/>
            <pc:sldMk cId="297163466" sldId="279"/>
            <ac:spMk id="4" creationId="{4922B0E9-3555-4A3C-B934-525E05826573}"/>
          </ac:spMkLst>
        </pc:spChg>
        <pc:spChg chg="add mod">
          <ac:chgData name="Sanghavi, Tej M" userId="f8a8c3b5-4834-4c53-970d-85d92009732d" providerId="ADAL" clId="{FAA02129-593E-4A4A-BC68-33299854836F}" dt="2021-06-23T09:57:07.320" v="10948" actId="20577"/>
          <ac:spMkLst>
            <pc:docMk/>
            <pc:sldMk cId="297163466" sldId="279"/>
            <ac:spMk id="5" creationId="{1F2B499F-6C04-472F-8526-9202A13EB52A}"/>
          </ac:spMkLst>
        </pc:spChg>
        <pc:picChg chg="add mod">
          <ac:chgData name="Sanghavi, Tej M" userId="f8a8c3b5-4834-4c53-970d-85d92009732d" providerId="ADAL" clId="{FAA02129-593E-4A4A-BC68-33299854836F}" dt="2021-06-20T13:16:08.710" v="2305" actId="14100"/>
          <ac:picMkLst>
            <pc:docMk/>
            <pc:sldMk cId="297163466" sldId="279"/>
            <ac:picMk id="6" creationId="{553AEB8C-49E0-4204-97F7-2FF9B8A7C315}"/>
          </ac:picMkLst>
        </pc:picChg>
      </pc:sldChg>
      <pc:sldChg chg="addSp delSp modSp new mod ord modNotesTx">
        <pc:chgData name="Sanghavi, Tej M" userId="f8a8c3b5-4834-4c53-970d-85d92009732d" providerId="ADAL" clId="{FAA02129-593E-4A4A-BC68-33299854836F}" dt="2021-06-23T09:57:22.194" v="10956" actId="20577"/>
        <pc:sldMkLst>
          <pc:docMk/>
          <pc:sldMk cId="1937061624" sldId="280"/>
        </pc:sldMkLst>
        <pc:spChg chg="mod">
          <ac:chgData name="Sanghavi, Tej M" userId="f8a8c3b5-4834-4c53-970d-85d92009732d" providerId="ADAL" clId="{FAA02129-593E-4A4A-BC68-33299854836F}" dt="2021-06-20T13:17:02.891" v="2330" actId="1076"/>
          <ac:spMkLst>
            <pc:docMk/>
            <pc:sldMk cId="1937061624" sldId="280"/>
            <ac:spMk id="2" creationId="{976F6666-178E-43A1-867A-D75BA04CEDBB}"/>
          </ac:spMkLst>
        </pc:spChg>
        <pc:spChg chg="del">
          <ac:chgData name="Sanghavi, Tej M" userId="f8a8c3b5-4834-4c53-970d-85d92009732d" providerId="ADAL" clId="{FAA02129-593E-4A4A-BC68-33299854836F}" dt="2021-06-20T13:16:57.703" v="2327"/>
          <ac:spMkLst>
            <pc:docMk/>
            <pc:sldMk cId="1937061624" sldId="280"/>
            <ac:spMk id="3" creationId="{424B8ECB-C755-4373-8ABE-C48C01EBE17B}"/>
          </ac:spMkLst>
        </pc:spChg>
        <pc:spChg chg="mod">
          <ac:chgData name="Sanghavi, Tej M" userId="f8a8c3b5-4834-4c53-970d-85d92009732d" providerId="ADAL" clId="{FAA02129-593E-4A4A-BC68-33299854836F}" dt="2021-06-20T13:33:05.824" v="2450" actId="14100"/>
          <ac:spMkLst>
            <pc:docMk/>
            <pc:sldMk cId="1937061624" sldId="280"/>
            <ac:spMk id="4" creationId="{951F3713-D8CE-4F80-93EA-AA4E13DBEA61}"/>
          </ac:spMkLst>
        </pc:spChg>
        <pc:spChg chg="add del mod">
          <ac:chgData name="Sanghavi, Tej M" userId="f8a8c3b5-4834-4c53-970d-85d92009732d" providerId="ADAL" clId="{FAA02129-593E-4A4A-BC68-33299854836F}" dt="2021-06-21T22:59:33.327" v="10225" actId="478"/>
          <ac:spMkLst>
            <pc:docMk/>
            <pc:sldMk cId="1937061624" sldId="280"/>
            <ac:spMk id="5" creationId="{1F44BCB0-DB76-4142-90CE-D910A55F0220}"/>
          </ac:spMkLst>
        </pc:spChg>
        <pc:spChg chg="add mod">
          <ac:chgData name="Sanghavi, Tej M" userId="f8a8c3b5-4834-4c53-970d-85d92009732d" providerId="ADAL" clId="{FAA02129-593E-4A4A-BC68-33299854836F}" dt="2021-06-23T09:57:22.194" v="10956" actId="20577"/>
          <ac:spMkLst>
            <pc:docMk/>
            <pc:sldMk cId="1937061624" sldId="280"/>
            <ac:spMk id="5" creationId="{2B07DCA9-4ECA-46BD-B13E-786CD55B0927}"/>
          </ac:spMkLst>
        </pc:spChg>
        <pc:graphicFrameChg chg="add mod">
          <ac:chgData name="Sanghavi, Tej M" userId="f8a8c3b5-4834-4c53-970d-85d92009732d" providerId="ADAL" clId="{FAA02129-593E-4A4A-BC68-33299854836F}" dt="2021-06-21T23:00:22.536" v="10233" actId="2711"/>
          <ac:graphicFrameMkLst>
            <pc:docMk/>
            <pc:sldMk cId="1937061624" sldId="280"/>
            <ac:graphicFrameMk id="7" creationId="{12C8F0F4-164E-4998-A1CD-96BA4B975398}"/>
          </ac:graphicFrameMkLst>
        </pc:graphicFrameChg>
        <pc:picChg chg="add del mod">
          <ac:chgData name="Sanghavi, Tej M" userId="f8a8c3b5-4834-4c53-970d-85d92009732d" providerId="ADAL" clId="{FAA02129-593E-4A4A-BC68-33299854836F}" dt="2021-06-21T22:59:29.197" v="10222" actId="478"/>
          <ac:picMkLst>
            <pc:docMk/>
            <pc:sldMk cId="1937061624" sldId="280"/>
            <ac:picMk id="6" creationId="{62983D8F-7D0F-49D5-B80D-1058961AA0EC}"/>
          </ac:picMkLst>
        </pc:picChg>
      </pc:sldChg>
      <pc:sldChg chg="addSp delSp modSp new del mod modClrScheme chgLayout">
        <pc:chgData name="Sanghavi, Tej M" userId="f8a8c3b5-4834-4c53-970d-85d92009732d" providerId="ADAL" clId="{FAA02129-593E-4A4A-BC68-33299854836F}" dt="2021-06-21T11:06:31.353" v="2648" actId="2696"/>
        <pc:sldMkLst>
          <pc:docMk/>
          <pc:sldMk cId="1964496930" sldId="281"/>
        </pc:sldMkLst>
        <pc:spChg chg="del mod ord">
          <ac:chgData name="Sanghavi, Tej M" userId="f8a8c3b5-4834-4c53-970d-85d92009732d" providerId="ADAL" clId="{FAA02129-593E-4A4A-BC68-33299854836F}" dt="2021-06-21T10:38:19.768" v="2647" actId="700"/>
          <ac:spMkLst>
            <pc:docMk/>
            <pc:sldMk cId="1964496930" sldId="281"/>
            <ac:spMk id="2" creationId="{9DA52ADB-E8DF-4E49-892D-898503C56607}"/>
          </ac:spMkLst>
        </pc:spChg>
        <pc:spChg chg="del mod ord">
          <ac:chgData name="Sanghavi, Tej M" userId="f8a8c3b5-4834-4c53-970d-85d92009732d" providerId="ADAL" clId="{FAA02129-593E-4A4A-BC68-33299854836F}" dt="2021-06-21T10:38:19.768" v="2647" actId="700"/>
          <ac:spMkLst>
            <pc:docMk/>
            <pc:sldMk cId="1964496930" sldId="281"/>
            <ac:spMk id="3" creationId="{60A348C8-E32F-471B-BB8C-EB84F26E924C}"/>
          </ac:spMkLst>
        </pc:spChg>
        <pc:spChg chg="del mod ord">
          <ac:chgData name="Sanghavi, Tej M" userId="f8a8c3b5-4834-4c53-970d-85d92009732d" providerId="ADAL" clId="{FAA02129-593E-4A4A-BC68-33299854836F}" dt="2021-06-21T10:38:19.768" v="2647" actId="700"/>
          <ac:spMkLst>
            <pc:docMk/>
            <pc:sldMk cId="1964496930" sldId="281"/>
            <ac:spMk id="4" creationId="{67C81BD4-F65E-4F40-B8CB-5AE7BD5F9852}"/>
          </ac:spMkLst>
        </pc:spChg>
        <pc:spChg chg="del">
          <ac:chgData name="Sanghavi, Tej M" userId="f8a8c3b5-4834-4c53-970d-85d92009732d" providerId="ADAL" clId="{FAA02129-593E-4A4A-BC68-33299854836F}" dt="2021-06-21T10:38:19.768" v="2647" actId="700"/>
          <ac:spMkLst>
            <pc:docMk/>
            <pc:sldMk cId="1964496930" sldId="281"/>
            <ac:spMk id="5" creationId="{DE300F06-D246-44F7-BD7F-0AA2043270C7}"/>
          </ac:spMkLst>
        </pc:spChg>
        <pc:spChg chg="del">
          <ac:chgData name="Sanghavi, Tej M" userId="f8a8c3b5-4834-4c53-970d-85d92009732d" providerId="ADAL" clId="{FAA02129-593E-4A4A-BC68-33299854836F}" dt="2021-06-21T10:38:19.768" v="2647" actId="700"/>
          <ac:spMkLst>
            <pc:docMk/>
            <pc:sldMk cId="1964496930" sldId="281"/>
            <ac:spMk id="6" creationId="{327F9CA3-4BBD-4AB0-8CDE-1B69F6566F7A}"/>
          </ac:spMkLst>
        </pc:spChg>
        <pc:spChg chg="add mod ord">
          <ac:chgData name="Sanghavi, Tej M" userId="f8a8c3b5-4834-4c53-970d-85d92009732d" providerId="ADAL" clId="{FAA02129-593E-4A4A-BC68-33299854836F}" dt="2021-06-21T10:38:19.768" v="2647" actId="700"/>
          <ac:spMkLst>
            <pc:docMk/>
            <pc:sldMk cId="1964496930" sldId="281"/>
            <ac:spMk id="7" creationId="{A9943C3D-67EB-45B4-994A-2EE3C56CD467}"/>
          </ac:spMkLst>
        </pc:spChg>
        <pc:spChg chg="add mod ord">
          <ac:chgData name="Sanghavi, Tej M" userId="f8a8c3b5-4834-4c53-970d-85d92009732d" providerId="ADAL" clId="{FAA02129-593E-4A4A-BC68-33299854836F}" dt="2021-06-21T10:38:19.768" v="2647" actId="700"/>
          <ac:spMkLst>
            <pc:docMk/>
            <pc:sldMk cId="1964496930" sldId="281"/>
            <ac:spMk id="8" creationId="{65895D3D-3208-43A7-BEF8-641E479F147C}"/>
          </ac:spMkLst>
        </pc:spChg>
        <pc:spChg chg="add mod ord">
          <ac:chgData name="Sanghavi, Tej M" userId="f8a8c3b5-4834-4c53-970d-85d92009732d" providerId="ADAL" clId="{FAA02129-593E-4A4A-BC68-33299854836F}" dt="2021-06-21T10:38:19.768" v="2647" actId="700"/>
          <ac:spMkLst>
            <pc:docMk/>
            <pc:sldMk cId="1964496930" sldId="281"/>
            <ac:spMk id="9" creationId="{4CC497BE-B5F8-4E3B-9DB2-4FCAE3F65160}"/>
          </ac:spMkLst>
        </pc:spChg>
      </pc:sldChg>
      <pc:sldChg chg="addSp delSp modSp new mod modNotesTx">
        <pc:chgData name="Sanghavi, Tej M" userId="f8a8c3b5-4834-4c53-970d-85d92009732d" providerId="ADAL" clId="{FAA02129-593E-4A4A-BC68-33299854836F}" dt="2021-06-23T09:56:46.271" v="10942" actId="20577"/>
        <pc:sldMkLst>
          <pc:docMk/>
          <pc:sldMk cId="3070644368" sldId="281"/>
        </pc:sldMkLst>
        <pc:spChg chg="del">
          <ac:chgData name="Sanghavi, Tej M" userId="f8a8c3b5-4834-4c53-970d-85d92009732d" providerId="ADAL" clId="{FAA02129-593E-4A4A-BC68-33299854836F}" dt="2021-06-21T16:07:30.709" v="7893" actId="478"/>
          <ac:spMkLst>
            <pc:docMk/>
            <pc:sldMk cId="3070644368" sldId="281"/>
            <ac:spMk id="2" creationId="{72CE9378-8276-4539-B637-F6E31A8DB212}"/>
          </ac:spMkLst>
        </pc:spChg>
        <pc:spChg chg="del">
          <ac:chgData name="Sanghavi, Tej M" userId="f8a8c3b5-4834-4c53-970d-85d92009732d" providerId="ADAL" clId="{FAA02129-593E-4A4A-BC68-33299854836F}" dt="2021-06-21T16:07:35.788" v="7894" actId="478"/>
          <ac:spMkLst>
            <pc:docMk/>
            <pc:sldMk cId="3070644368" sldId="281"/>
            <ac:spMk id="3" creationId="{A97DDB6E-75F3-441C-9B47-EE76F86B0764}"/>
          </ac:spMkLst>
        </pc:spChg>
        <pc:spChg chg="mod">
          <ac:chgData name="Sanghavi, Tej M" userId="f8a8c3b5-4834-4c53-970d-85d92009732d" providerId="ADAL" clId="{FAA02129-593E-4A4A-BC68-33299854836F}" dt="2021-06-21T16:24:18.895" v="7963" actId="14100"/>
          <ac:spMkLst>
            <pc:docMk/>
            <pc:sldMk cId="3070644368" sldId="281"/>
            <ac:spMk id="4" creationId="{84665A55-CA84-44C0-ABE4-3625CBF35F7F}"/>
          </ac:spMkLst>
        </pc:spChg>
        <pc:spChg chg="add mod">
          <ac:chgData name="Sanghavi, Tej M" userId="f8a8c3b5-4834-4c53-970d-85d92009732d" providerId="ADAL" clId="{FAA02129-593E-4A4A-BC68-33299854836F}" dt="2021-06-23T09:56:46.271" v="10942" actId="20577"/>
          <ac:spMkLst>
            <pc:docMk/>
            <pc:sldMk cId="3070644368" sldId="281"/>
            <ac:spMk id="5" creationId="{523A6D1A-1838-4090-9DD5-89214498361D}"/>
          </ac:spMkLst>
        </pc:spChg>
        <pc:spChg chg="add mod">
          <ac:chgData name="Sanghavi, Tej M" userId="f8a8c3b5-4834-4c53-970d-85d92009732d" providerId="ADAL" clId="{FAA02129-593E-4A4A-BC68-33299854836F}" dt="2021-06-21T16:07:46.273" v="7895"/>
          <ac:spMkLst>
            <pc:docMk/>
            <pc:sldMk cId="3070644368" sldId="281"/>
            <ac:spMk id="6" creationId="{B8322907-86F9-498A-8DC1-BDD46463D495}"/>
          </ac:spMkLst>
        </pc:spChg>
        <pc:spChg chg="add del mod">
          <ac:chgData name="Sanghavi, Tej M" userId="f8a8c3b5-4834-4c53-970d-85d92009732d" providerId="ADAL" clId="{FAA02129-593E-4A4A-BC68-33299854836F}" dt="2021-06-21T16:19:00.083" v="7948"/>
          <ac:spMkLst>
            <pc:docMk/>
            <pc:sldMk cId="3070644368" sldId="281"/>
            <ac:spMk id="8" creationId="{1DC760B7-B3CE-4DC7-9F36-2B8D1FD5BABA}"/>
          </ac:spMkLst>
        </pc:spChg>
        <pc:graphicFrameChg chg="add mod modGraphic">
          <ac:chgData name="Sanghavi, Tej M" userId="f8a8c3b5-4834-4c53-970d-85d92009732d" providerId="ADAL" clId="{FAA02129-593E-4A4A-BC68-33299854836F}" dt="2021-06-21T16:20:01.518" v="7960" actId="121"/>
          <ac:graphicFrameMkLst>
            <pc:docMk/>
            <pc:sldMk cId="3070644368" sldId="281"/>
            <ac:graphicFrameMk id="9" creationId="{4575A657-6160-4CC2-8A34-7BC5EB9E0E5B}"/>
          </ac:graphicFrameMkLst>
        </pc:graphicFrameChg>
        <pc:picChg chg="add del mod">
          <ac:chgData name="Sanghavi, Tej M" userId="f8a8c3b5-4834-4c53-970d-85d92009732d" providerId="ADAL" clId="{FAA02129-593E-4A4A-BC68-33299854836F}" dt="2021-06-21T16:18:56.457" v="7947" actId="478"/>
          <ac:picMkLst>
            <pc:docMk/>
            <pc:sldMk cId="3070644368" sldId="281"/>
            <ac:picMk id="5" creationId="{DBC6CCC0-836C-4402-ADF9-F2B94C892245}"/>
          </ac:picMkLst>
        </pc:picChg>
      </pc:sldChg>
      <pc:sldChg chg="addSp delSp modSp new mod modClrScheme chgLayout">
        <pc:chgData name="Sanghavi, Tej M" userId="f8a8c3b5-4834-4c53-970d-85d92009732d" providerId="ADAL" clId="{FAA02129-593E-4A4A-BC68-33299854836F}" dt="2021-06-23T09:54:45.361" v="10905" actId="20577"/>
        <pc:sldMkLst>
          <pc:docMk/>
          <pc:sldMk cId="1239570766" sldId="282"/>
        </pc:sldMkLst>
        <pc:spChg chg="del">
          <ac:chgData name="Sanghavi, Tej M" userId="f8a8c3b5-4834-4c53-970d-85d92009732d" providerId="ADAL" clId="{FAA02129-593E-4A4A-BC68-33299854836F}" dt="2021-06-23T08:31:04.774" v="10816" actId="700"/>
          <ac:spMkLst>
            <pc:docMk/>
            <pc:sldMk cId="1239570766" sldId="282"/>
            <ac:spMk id="2" creationId="{3EE49CE8-ADB4-4E8E-A867-8AE2DCE5FFD4}"/>
          </ac:spMkLst>
        </pc:spChg>
        <pc:spChg chg="del mod ord">
          <ac:chgData name="Sanghavi, Tej M" userId="f8a8c3b5-4834-4c53-970d-85d92009732d" providerId="ADAL" clId="{FAA02129-593E-4A4A-BC68-33299854836F}" dt="2021-06-23T08:31:04.774" v="10816" actId="700"/>
          <ac:spMkLst>
            <pc:docMk/>
            <pc:sldMk cId="1239570766" sldId="282"/>
            <ac:spMk id="3" creationId="{6E5745EB-BACC-47A5-A77C-370B46FA3F9F}"/>
          </ac:spMkLst>
        </pc:spChg>
        <pc:spChg chg="del mod ord">
          <ac:chgData name="Sanghavi, Tej M" userId="f8a8c3b5-4834-4c53-970d-85d92009732d" providerId="ADAL" clId="{FAA02129-593E-4A4A-BC68-33299854836F}" dt="2021-06-23T08:31:04.774" v="10816" actId="700"/>
          <ac:spMkLst>
            <pc:docMk/>
            <pc:sldMk cId="1239570766" sldId="282"/>
            <ac:spMk id="4" creationId="{390656E4-F055-41A8-A49A-AC6202A9CB89}"/>
          </ac:spMkLst>
        </pc:spChg>
        <pc:spChg chg="del">
          <ac:chgData name="Sanghavi, Tej M" userId="f8a8c3b5-4834-4c53-970d-85d92009732d" providerId="ADAL" clId="{FAA02129-593E-4A4A-BC68-33299854836F}" dt="2021-06-23T08:31:04.774" v="10816" actId="700"/>
          <ac:spMkLst>
            <pc:docMk/>
            <pc:sldMk cId="1239570766" sldId="282"/>
            <ac:spMk id="5" creationId="{D6CF63B4-B0D0-4AC5-B421-49CF180303DE}"/>
          </ac:spMkLst>
        </pc:spChg>
        <pc:spChg chg="del mod ord">
          <ac:chgData name="Sanghavi, Tej M" userId="f8a8c3b5-4834-4c53-970d-85d92009732d" providerId="ADAL" clId="{FAA02129-593E-4A4A-BC68-33299854836F}" dt="2021-06-23T08:31:04.774" v="10816" actId="700"/>
          <ac:spMkLst>
            <pc:docMk/>
            <pc:sldMk cId="1239570766" sldId="282"/>
            <ac:spMk id="6" creationId="{3D6292D2-7798-4C42-B117-E7A3F405D61A}"/>
          </ac:spMkLst>
        </pc:spChg>
        <pc:spChg chg="add mod ord">
          <ac:chgData name="Sanghavi, Tej M" userId="f8a8c3b5-4834-4c53-970d-85d92009732d" providerId="ADAL" clId="{FAA02129-593E-4A4A-BC68-33299854836F}" dt="2021-06-23T08:31:17.306" v="10843" actId="20577"/>
          <ac:spMkLst>
            <pc:docMk/>
            <pc:sldMk cId="1239570766" sldId="282"/>
            <ac:spMk id="7" creationId="{05B92ED7-6927-49FB-B9D1-12925AC6B3DB}"/>
          </ac:spMkLst>
        </pc:spChg>
        <pc:spChg chg="add del mod ord">
          <ac:chgData name="Sanghavi, Tej M" userId="f8a8c3b5-4834-4c53-970d-85d92009732d" providerId="ADAL" clId="{FAA02129-593E-4A4A-BC68-33299854836F}" dt="2021-06-23T08:31:36.892" v="10846" actId="478"/>
          <ac:spMkLst>
            <pc:docMk/>
            <pc:sldMk cId="1239570766" sldId="282"/>
            <ac:spMk id="8" creationId="{E33FBCF6-96ED-4959-9061-A0F5A743E90F}"/>
          </ac:spMkLst>
        </pc:spChg>
        <pc:spChg chg="add mod ord">
          <ac:chgData name="Sanghavi, Tej M" userId="f8a8c3b5-4834-4c53-970d-85d92009732d" providerId="ADAL" clId="{FAA02129-593E-4A4A-BC68-33299854836F}" dt="2021-06-23T08:31:32.539" v="10845" actId="14100"/>
          <ac:spMkLst>
            <pc:docMk/>
            <pc:sldMk cId="1239570766" sldId="282"/>
            <ac:spMk id="9" creationId="{D400DBB2-51F1-4E63-BBC0-930F4D1FB2CD}"/>
          </ac:spMkLst>
        </pc:spChg>
        <pc:spChg chg="add mod">
          <ac:chgData name="Sanghavi, Tej M" userId="f8a8c3b5-4834-4c53-970d-85d92009732d" providerId="ADAL" clId="{FAA02129-593E-4A4A-BC68-33299854836F}" dt="2021-06-23T09:54:45.361" v="10905" actId="20577"/>
          <ac:spMkLst>
            <pc:docMk/>
            <pc:sldMk cId="1239570766" sldId="282"/>
            <ac:spMk id="10" creationId="{AF4E5E0F-94F7-48F5-8A12-9363BCD15C6A}"/>
          </ac:spMkLst>
        </pc:spChg>
      </pc:sldChg>
      <pc:sldChg chg="addSp delSp modSp new del mod modClrScheme delAnim modAnim chgLayout">
        <pc:chgData name="Sanghavi, Tej M" userId="f8a8c3b5-4834-4c53-970d-85d92009732d" providerId="ADAL" clId="{FAA02129-593E-4A4A-BC68-33299854836F}" dt="2021-06-22T17:17:55.522" v="10811" actId="2696"/>
        <pc:sldMkLst>
          <pc:docMk/>
          <pc:sldMk cId="1576959343" sldId="282"/>
        </pc:sldMkLst>
        <pc:spChg chg="del">
          <ac:chgData name="Sanghavi, Tej M" userId="f8a8c3b5-4834-4c53-970d-85d92009732d" providerId="ADAL" clId="{FAA02129-593E-4A4A-BC68-33299854836F}" dt="2021-06-22T12:30:30.838" v="10238" actId="700"/>
          <ac:spMkLst>
            <pc:docMk/>
            <pc:sldMk cId="1576959343" sldId="282"/>
            <ac:spMk id="2" creationId="{499C0619-5E01-4FA5-9C37-C8B1CEA3A4D8}"/>
          </ac:spMkLst>
        </pc:spChg>
        <pc:spChg chg="del">
          <ac:chgData name="Sanghavi, Tej M" userId="f8a8c3b5-4834-4c53-970d-85d92009732d" providerId="ADAL" clId="{FAA02129-593E-4A4A-BC68-33299854836F}" dt="2021-06-22T12:30:30.838" v="10238" actId="700"/>
          <ac:spMkLst>
            <pc:docMk/>
            <pc:sldMk cId="1576959343" sldId="282"/>
            <ac:spMk id="3" creationId="{805701B0-783B-4F43-9915-4E77CC670F4D}"/>
          </ac:spMkLst>
        </pc:spChg>
        <pc:spChg chg="del mod ord">
          <ac:chgData name="Sanghavi, Tej M" userId="f8a8c3b5-4834-4c53-970d-85d92009732d" providerId="ADAL" clId="{FAA02129-593E-4A4A-BC68-33299854836F}" dt="2021-06-22T12:30:30.838" v="10238" actId="700"/>
          <ac:spMkLst>
            <pc:docMk/>
            <pc:sldMk cId="1576959343" sldId="282"/>
            <ac:spMk id="4" creationId="{7125B022-E1BB-44D6-B64A-581406E42208}"/>
          </ac:spMkLst>
        </pc:spChg>
        <pc:spChg chg="add del mod ord">
          <ac:chgData name="Sanghavi, Tej M" userId="f8a8c3b5-4834-4c53-970d-85d92009732d" providerId="ADAL" clId="{FAA02129-593E-4A4A-BC68-33299854836F}" dt="2021-06-22T12:30:33.696" v="10239" actId="478"/>
          <ac:spMkLst>
            <pc:docMk/>
            <pc:sldMk cId="1576959343" sldId="282"/>
            <ac:spMk id="5" creationId="{68CC4B27-E18C-4095-A17A-0A29137F3F38}"/>
          </ac:spMkLst>
        </pc:spChg>
        <pc:spChg chg="add del">
          <ac:chgData name="Sanghavi, Tej M" userId="f8a8c3b5-4834-4c53-970d-85d92009732d" providerId="ADAL" clId="{FAA02129-593E-4A4A-BC68-33299854836F}" dt="2021-06-22T12:30:39.463" v="10241" actId="478"/>
          <ac:spMkLst>
            <pc:docMk/>
            <pc:sldMk cId="1576959343" sldId="282"/>
            <ac:spMk id="7" creationId="{FBAC422A-8BE1-4B90-87F4-868DB81E9C17}"/>
          </ac:spMkLst>
        </pc:spChg>
        <pc:picChg chg="add del mod">
          <ac:chgData name="Sanghavi, Tej M" userId="f8a8c3b5-4834-4c53-970d-85d92009732d" providerId="ADAL" clId="{FAA02129-593E-4A4A-BC68-33299854836F}" dt="2021-06-22T17:17:51.495" v="10810" actId="478"/>
          <ac:picMkLst>
            <pc:docMk/>
            <pc:sldMk cId="1576959343" sldId="282"/>
            <ac:picMk id="8" creationId="{90F14C9A-373D-4DC8-AF2B-1D222B66F6A2}"/>
          </ac:picMkLst>
        </pc:picChg>
      </pc:sldChg>
      <pc:sldChg chg="addSp modSp mod">
        <pc:chgData name="Sanghavi, Tej M" userId="f8a8c3b5-4834-4c53-970d-85d92009732d" providerId="ADAL" clId="{FAA02129-593E-4A4A-BC68-33299854836F}" dt="2021-06-23T09:56:04.294" v="10930" actId="20577"/>
        <pc:sldMkLst>
          <pc:docMk/>
          <pc:sldMk cId="1921194315" sldId="283"/>
        </pc:sldMkLst>
        <pc:spChg chg="add mod">
          <ac:chgData name="Sanghavi, Tej M" userId="f8a8c3b5-4834-4c53-970d-85d92009732d" providerId="ADAL" clId="{FAA02129-593E-4A4A-BC68-33299854836F}" dt="2021-06-23T09:56:04.294" v="10930" actId="20577"/>
          <ac:spMkLst>
            <pc:docMk/>
            <pc:sldMk cId="1921194315" sldId="283"/>
            <ac:spMk id="4" creationId="{53E63F72-D8FA-47E8-B8E7-A1776B0C4F9B}"/>
          </ac:spMkLst>
        </pc:spChg>
        <pc:spChg chg="mod">
          <ac:chgData name="Sanghavi, Tej M" userId="f8a8c3b5-4834-4c53-970d-85d92009732d" providerId="ADAL" clId="{FAA02129-593E-4A4A-BC68-33299854836F}" dt="2021-06-23T08:32:10.575" v="10861" actId="20577"/>
          <ac:spMkLst>
            <pc:docMk/>
            <pc:sldMk cId="1921194315" sldId="283"/>
            <ac:spMk id="7" creationId="{05B92ED7-6927-49FB-B9D1-12925AC6B3DB}"/>
          </ac:spMkLst>
        </pc:spChg>
      </pc:sldChg>
      <pc:sldChg chg="new del">
        <pc:chgData name="Sanghavi, Tej M" userId="f8a8c3b5-4834-4c53-970d-85d92009732d" providerId="ADAL" clId="{FAA02129-593E-4A4A-BC68-33299854836F}" dt="2021-06-23T08:32:29.382" v="10863" actId="2696"/>
        <pc:sldMkLst>
          <pc:docMk/>
          <pc:sldMk cId="2145641800" sldId="284"/>
        </pc:sldMkLst>
      </pc:sldChg>
      <pc:sldChg chg="addSp modSp mod">
        <pc:chgData name="Sanghavi, Tej M" userId="f8a8c3b5-4834-4c53-970d-85d92009732d" providerId="ADAL" clId="{FAA02129-593E-4A4A-BC68-33299854836F}" dt="2021-06-23T09:56:24.139" v="10936" actId="20577"/>
        <pc:sldMkLst>
          <pc:docMk/>
          <pc:sldMk cId="2429732984" sldId="284"/>
        </pc:sldMkLst>
        <pc:spChg chg="add mod">
          <ac:chgData name="Sanghavi, Tej M" userId="f8a8c3b5-4834-4c53-970d-85d92009732d" providerId="ADAL" clId="{FAA02129-593E-4A4A-BC68-33299854836F}" dt="2021-06-23T09:56:24.139" v="10936" actId="20577"/>
          <ac:spMkLst>
            <pc:docMk/>
            <pc:sldMk cId="2429732984" sldId="284"/>
            <ac:spMk id="4" creationId="{735A4467-8D3A-41E3-AD6A-875F349555F3}"/>
          </ac:spMkLst>
        </pc:spChg>
        <pc:spChg chg="mod">
          <ac:chgData name="Sanghavi, Tej M" userId="f8a8c3b5-4834-4c53-970d-85d92009732d" providerId="ADAL" clId="{FAA02129-593E-4A4A-BC68-33299854836F}" dt="2021-06-23T08:32:47.793" v="10885" actId="20577"/>
          <ac:spMkLst>
            <pc:docMk/>
            <pc:sldMk cId="2429732984" sldId="284"/>
            <ac:spMk id="7" creationId="{05B92ED7-6927-49FB-B9D1-12925AC6B3DB}"/>
          </ac:spMkLst>
        </pc:spChg>
      </pc:sldChg>
      <pc:sldMasterChg chg="modSp mod addSldLayout modSldLayout">
        <pc:chgData name="Sanghavi, Tej M" userId="f8a8c3b5-4834-4c53-970d-85d92009732d" providerId="ADAL" clId="{FAA02129-593E-4A4A-BC68-33299854836F}" dt="2021-06-23T09:53:53.375" v="10900"/>
        <pc:sldMasterMkLst>
          <pc:docMk/>
          <pc:sldMasterMk cId="2585372813" sldId="2147483648"/>
        </pc:sldMasterMkLst>
        <pc:picChg chg="mod">
          <ac:chgData name="Sanghavi, Tej M" userId="f8a8c3b5-4834-4c53-970d-85d92009732d" providerId="ADAL" clId="{FAA02129-593E-4A4A-BC68-33299854836F}" dt="2021-06-19T11:41:31.842" v="18" actId="207"/>
          <ac:picMkLst>
            <pc:docMk/>
            <pc:sldMasterMk cId="2585372813" sldId="2147483648"/>
            <ac:picMk id="7" creationId="{00000000-0000-0000-0000-000000000000}"/>
          </ac:picMkLst>
        </pc:picChg>
        <pc:sldLayoutChg chg="addSp delSp modSp mod">
          <pc:chgData name="Sanghavi, Tej M" userId="f8a8c3b5-4834-4c53-970d-85d92009732d" providerId="ADAL" clId="{FAA02129-593E-4A4A-BC68-33299854836F}" dt="2021-06-23T09:53:53.375" v="10900"/>
          <pc:sldLayoutMkLst>
            <pc:docMk/>
            <pc:sldMasterMk cId="2585372813" sldId="2147483648"/>
            <pc:sldLayoutMk cId="37180974" sldId="2147483649"/>
          </pc:sldLayoutMkLst>
          <pc:spChg chg="add del mod">
            <ac:chgData name="Sanghavi, Tej M" userId="f8a8c3b5-4834-4c53-970d-85d92009732d" providerId="ADAL" clId="{FAA02129-593E-4A4A-BC68-33299854836F}" dt="2021-06-23T09:53:53.375" v="10900"/>
            <ac:spMkLst>
              <pc:docMk/>
              <pc:sldMasterMk cId="2585372813" sldId="2147483648"/>
              <pc:sldLayoutMk cId="37180974" sldId="2147483649"/>
              <ac:spMk id="2" creationId="{D86AAB5C-132A-443A-A378-315B81EA1CE6}"/>
            </ac:spMkLst>
          </pc:spChg>
          <pc:spChg chg="del">
            <ac:chgData name="Sanghavi, Tej M" userId="f8a8c3b5-4834-4c53-970d-85d92009732d" providerId="ADAL" clId="{FAA02129-593E-4A4A-BC68-33299854836F}" dt="2021-06-19T11:38:48.093" v="1" actId="478"/>
            <ac:spMkLst>
              <pc:docMk/>
              <pc:sldMasterMk cId="2585372813" sldId="2147483648"/>
              <pc:sldLayoutMk cId="37180974" sldId="2147483649"/>
              <ac:spMk id="3" creationId="{00000000-0000-0000-0000-000000000000}"/>
            </ac:spMkLst>
          </pc:spChg>
          <pc:spChg chg="mod">
            <ac:chgData name="Sanghavi, Tej M" userId="f8a8c3b5-4834-4c53-970d-85d92009732d" providerId="ADAL" clId="{FAA02129-593E-4A4A-BC68-33299854836F}" dt="2021-06-19T11:39:53.597" v="8" actId="1076"/>
            <ac:spMkLst>
              <pc:docMk/>
              <pc:sldMasterMk cId="2585372813" sldId="2147483648"/>
              <pc:sldLayoutMk cId="37180974" sldId="2147483649"/>
              <ac:spMk id="8" creationId="{00000000-0000-0000-0000-000000000000}"/>
            </ac:spMkLst>
          </pc:spChg>
          <pc:spChg chg="mod">
            <ac:chgData name="Sanghavi, Tej M" userId="f8a8c3b5-4834-4c53-970d-85d92009732d" providerId="ADAL" clId="{FAA02129-593E-4A4A-BC68-33299854836F}" dt="2021-06-19T11:39:07.507" v="7" actId="404"/>
            <ac:spMkLst>
              <pc:docMk/>
              <pc:sldMasterMk cId="2585372813" sldId="2147483648"/>
              <pc:sldLayoutMk cId="37180974" sldId="2147483649"/>
              <ac:spMk id="10" creationId="{00000000-0000-0000-0000-000000000000}"/>
            </ac:spMkLst>
          </pc:spChg>
          <pc:spChg chg="mod">
            <ac:chgData name="Sanghavi, Tej M" userId="f8a8c3b5-4834-4c53-970d-85d92009732d" providerId="ADAL" clId="{FAA02129-593E-4A4A-BC68-33299854836F}" dt="2021-06-19T11:38:43.568" v="0" actId="122"/>
            <ac:spMkLst>
              <pc:docMk/>
              <pc:sldMasterMk cId="2585372813" sldId="2147483648"/>
              <pc:sldLayoutMk cId="37180974" sldId="2147483649"/>
              <ac:spMk id="13" creationId="{00000000-0000-0000-0000-000000000000}"/>
            </ac:spMkLst>
          </pc:spChg>
        </pc:sldLayoutChg>
        <pc:sldLayoutChg chg="delSp mod">
          <pc:chgData name="Sanghavi, Tej M" userId="f8a8c3b5-4834-4c53-970d-85d92009732d" providerId="ADAL" clId="{FAA02129-593E-4A4A-BC68-33299854836F}" dt="2021-06-19T11:40:10.272" v="9" actId="478"/>
          <pc:sldLayoutMkLst>
            <pc:docMk/>
            <pc:sldMasterMk cId="2585372813" sldId="2147483648"/>
            <pc:sldLayoutMk cId="1569259951" sldId="2147483650"/>
          </pc:sldLayoutMkLst>
          <pc:spChg chg="del">
            <ac:chgData name="Sanghavi, Tej M" userId="f8a8c3b5-4834-4c53-970d-85d92009732d" providerId="ADAL" clId="{FAA02129-593E-4A4A-BC68-33299854836F}" dt="2021-06-19T11:40:10.272" v="9" actId="478"/>
            <ac:spMkLst>
              <pc:docMk/>
              <pc:sldMasterMk cId="2585372813" sldId="2147483648"/>
              <pc:sldLayoutMk cId="1569259951" sldId="2147483650"/>
              <ac:spMk id="7" creationId="{00000000-0000-0000-0000-000000000000}"/>
            </ac:spMkLst>
          </pc:spChg>
        </pc:sldLayoutChg>
        <pc:sldLayoutChg chg="delSp mod">
          <pc:chgData name="Sanghavi, Tej M" userId="f8a8c3b5-4834-4c53-970d-85d92009732d" providerId="ADAL" clId="{FAA02129-593E-4A4A-BC68-33299854836F}" dt="2021-06-19T11:40:52.577" v="15" actId="478"/>
          <pc:sldLayoutMkLst>
            <pc:docMk/>
            <pc:sldMasterMk cId="2585372813" sldId="2147483648"/>
            <pc:sldLayoutMk cId="2622752901" sldId="2147483652"/>
          </pc:sldLayoutMkLst>
          <pc:spChg chg="del">
            <ac:chgData name="Sanghavi, Tej M" userId="f8a8c3b5-4834-4c53-970d-85d92009732d" providerId="ADAL" clId="{FAA02129-593E-4A4A-BC68-33299854836F}" dt="2021-06-19T11:40:52.577" v="15" actId="478"/>
            <ac:spMkLst>
              <pc:docMk/>
              <pc:sldMasterMk cId="2585372813" sldId="2147483648"/>
              <pc:sldLayoutMk cId="2622752901" sldId="2147483652"/>
              <ac:spMk id="8" creationId="{00000000-0000-0000-0000-000000000000}"/>
            </ac:spMkLst>
          </pc:spChg>
        </pc:sldLayoutChg>
        <pc:sldLayoutChg chg="delSp mod">
          <pc:chgData name="Sanghavi, Tej M" userId="f8a8c3b5-4834-4c53-970d-85d92009732d" providerId="ADAL" clId="{FAA02129-593E-4A4A-BC68-33299854836F}" dt="2021-06-19T11:40:31.647" v="10" actId="478"/>
          <pc:sldLayoutMkLst>
            <pc:docMk/>
            <pc:sldMasterMk cId="2585372813" sldId="2147483648"/>
            <pc:sldLayoutMk cId="406725857" sldId="2147483655"/>
          </pc:sldLayoutMkLst>
          <pc:spChg chg="del">
            <ac:chgData name="Sanghavi, Tej M" userId="f8a8c3b5-4834-4c53-970d-85d92009732d" providerId="ADAL" clId="{FAA02129-593E-4A4A-BC68-33299854836F}" dt="2021-06-19T11:40:31.647" v="10" actId="478"/>
            <ac:spMkLst>
              <pc:docMk/>
              <pc:sldMasterMk cId="2585372813" sldId="2147483648"/>
              <pc:sldLayoutMk cId="406725857" sldId="2147483655"/>
              <ac:spMk id="5" creationId="{00000000-0000-0000-0000-000000000000}"/>
            </ac:spMkLst>
          </pc:spChg>
        </pc:sldLayoutChg>
        <pc:sldLayoutChg chg="delSp mod">
          <pc:chgData name="Sanghavi, Tej M" userId="f8a8c3b5-4834-4c53-970d-85d92009732d" providerId="ADAL" clId="{FAA02129-593E-4A4A-BC68-33299854836F}" dt="2021-06-19T11:40:45.291" v="13" actId="478"/>
          <pc:sldLayoutMkLst>
            <pc:docMk/>
            <pc:sldMasterMk cId="2585372813" sldId="2147483648"/>
            <pc:sldLayoutMk cId="847259167" sldId="2147483657"/>
          </pc:sldLayoutMkLst>
          <pc:spChg chg="del">
            <ac:chgData name="Sanghavi, Tej M" userId="f8a8c3b5-4834-4c53-970d-85d92009732d" providerId="ADAL" clId="{FAA02129-593E-4A4A-BC68-33299854836F}" dt="2021-06-19T11:40:45.291" v="13" actId="478"/>
            <ac:spMkLst>
              <pc:docMk/>
              <pc:sldMasterMk cId="2585372813" sldId="2147483648"/>
              <pc:sldLayoutMk cId="847259167" sldId="2147483657"/>
              <ac:spMk id="10" creationId="{00000000-0000-0000-0000-000000000000}"/>
            </ac:spMkLst>
          </pc:spChg>
        </pc:sldLayoutChg>
        <pc:sldLayoutChg chg="delSp mod">
          <pc:chgData name="Sanghavi, Tej M" userId="f8a8c3b5-4834-4c53-970d-85d92009732d" providerId="ADAL" clId="{FAA02129-593E-4A4A-BC68-33299854836F}" dt="2021-06-19T11:40:39.807" v="12" actId="478"/>
          <pc:sldLayoutMkLst>
            <pc:docMk/>
            <pc:sldMasterMk cId="2585372813" sldId="2147483648"/>
            <pc:sldLayoutMk cId="3929557088" sldId="2147483658"/>
          </pc:sldLayoutMkLst>
          <pc:spChg chg="del">
            <ac:chgData name="Sanghavi, Tej M" userId="f8a8c3b5-4834-4c53-970d-85d92009732d" providerId="ADAL" clId="{FAA02129-593E-4A4A-BC68-33299854836F}" dt="2021-06-19T11:40:39.807" v="12" actId="478"/>
            <ac:spMkLst>
              <pc:docMk/>
              <pc:sldMasterMk cId="2585372813" sldId="2147483648"/>
              <pc:sldLayoutMk cId="3929557088" sldId="2147483658"/>
              <ac:spMk id="10" creationId="{00000000-0000-0000-0000-000000000000}"/>
            </ac:spMkLst>
          </pc:spChg>
        </pc:sldLayoutChg>
        <pc:sldLayoutChg chg="delSp mod">
          <pc:chgData name="Sanghavi, Tej M" userId="f8a8c3b5-4834-4c53-970d-85d92009732d" providerId="ADAL" clId="{FAA02129-593E-4A4A-BC68-33299854836F}" dt="2021-06-19T11:40:36.587" v="11" actId="478"/>
          <pc:sldLayoutMkLst>
            <pc:docMk/>
            <pc:sldMasterMk cId="2585372813" sldId="2147483648"/>
            <pc:sldLayoutMk cId="1250341895" sldId="2147483659"/>
          </pc:sldLayoutMkLst>
          <pc:spChg chg="del">
            <ac:chgData name="Sanghavi, Tej M" userId="f8a8c3b5-4834-4c53-970d-85d92009732d" providerId="ADAL" clId="{FAA02129-593E-4A4A-BC68-33299854836F}" dt="2021-06-19T11:40:36.587" v="11" actId="478"/>
            <ac:spMkLst>
              <pc:docMk/>
              <pc:sldMasterMk cId="2585372813" sldId="2147483648"/>
              <pc:sldLayoutMk cId="1250341895" sldId="2147483659"/>
              <ac:spMk id="10" creationId="{00000000-0000-0000-0000-000000000000}"/>
            </ac:spMkLst>
          </pc:spChg>
        </pc:sldLayoutChg>
        <pc:sldLayoutChg chg="delSp mod">
          <pc:chgData name="Sanghavi, Tej M" userId="f8a8c3b5-4834-4c53-970d-85d92009732d" providerId="ADAL" clId="{FAA02129-593E-4A4A-BC68-33299854836F}" dt="2021-06-19T11:40:48.132" v="14" actId="478"/>
          <pc:sldLayoutMkLst>
            <pc:docMk/>
            <pc:sldMasterMk cId="2585372813" sldId="2147483648"/>
            <pc:sldLayoutMk cId="3128024284" sldId="2147483660"/>
          </pc:sldLayoutMkLst>
          <pc:spChg chg="del">
            <ac:chgData name="Sanghavi, Tej M" userId="f8a8c3b5-4834-4c53-970d-85d92009732d" providerId="ADAL" clId="{FAA02129-593E-4A4A-BC68-33299854836F}" dt="2021-06-19T11:40:48.132" v="14" actId="478"/>
            <ac:spMkLst>
              <pc:docMk/>
              <pc:sldMasterMk cId="2585372813" sldId="2147483648"/>
              <pc:sldLayoutMk cId="3128024284" sldId="2147483660"/>
              <ac:spMk id="9" creationId="{00000000-0000-0000-0000-000000000000}"/>
            </ac:spMkLst>
          </pc:spChg>
        </pc:sldLayoutChg>
        <pc:sldLayoutChg chg="new mod">
          <pc:chgData name="Sanghavi, Tej M" userId="f8a8c3b5-4834-4c53-970d-85d92009732d" providerId="ADAL" clId="{FAA02129-593E-4A4A-BC68-33299854836F}" dt="2021-06-19T11:41:07.807" v="16" actId="11236"/>
          <pc:sldLayoutMkLst>
            <pc:docMk/>
            <pc:sldMasterMk cId="2585372813" sldId="2147483648"/>
            <pc:sldLayoutMk cId="1023483936" sldId="2147483661"/>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imperiallondon-my.sharepoint.com/personal/tms4517_ic_ac_uk/Documents/Desktop/YR4/FYP/simple_ber/results/results_reset_weights.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'At 0.05MHz'!$Q$5</c:f>
              <c:strCache>
                <c:ptCount val="1"/>
                <c:pt idx="0">
                  <c:v>Classification Accuracy (%)</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'At 0.05MHz'!$P$6:$P$10</c:f>
              <c:numCache>
                <c:formatCode>General</c:formatCode>
                <c:ptCount val="5"/>
                <c:pt idx="0">
                  <c:v>10</c:v>
                </c:pt>
                <c:pt idx="1">
                  <c:v>30</c:v>
                </c:pt>
                <c:pt idx="2">
                  <c:v>50</c:v>
                </c:pt>
                <c:pt idx="3">
                  <c:v>100</c:v>
                </c:pt>
                <c:pt idx="4">
                  <c:v>150</c:v>
                </c:pt>
              </c:numCache>
            </c:numRef>
          </c:xVal>
          <c:yVal>
            <c:numRef>
              <c:f>'At 0.05MHz'!$Q$6:$Q$10</c:f>
              <c:numCache>
                <c:formatCode>General</c:formatCode>
                <c:ptCount val="5"/>
                <c:pt idx="0">
                  <c:v>97</c:v>
                </c:pt>
                <c:pt idx="1">
                  <c:v>96</c:v>
                </c:pt>
                <c:pt idx="2">
                  <c:v>94</c:v>
                </c:pt>
                <c:pt idx="3">
                  <c:v>93</c:v>
                </c:pt>
                <c:pt idx="4">
                  <c:v>91.3</c:v>
                </c:pt>
              </c:numCache>
            </c:numRef>
          </c:yVal>
          <c:smooth val="0"/>
          <c:extLst>
            <c:ext xmlns:c16="http://schemas.microsoft.com/office/drawing/2014/chart" uri="{C3380CC4-5D6E-409C-BE32-E72D297353CC}">
              <c16:uniqueId val="{00000000-C463-45EF-A10C-0A939E39C898}"/>
            </c:ext>
          </c:extLst>
        </c:ser>
        <c:dLbls>
          <c:showLegendKey val="0"/>
          <c:showVal val="0"/>
          <c:showCatName val="0"/>
          <c:showSerName val="0"/>
          <c:showPercent val="0"/>
          <c:showBubbleSize val="0"/>
        </c:dLbls>
        <c:axId val="462284992"/>
        <c:axId val="462283352"/>
      </c:scatterChart>
      <c:valAx>
        <c:axId val="46228499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sz="1100" b="0" i="0" u="none" strike="noStrike" baseline="0" dirty="0">
                    <a:effectLst/>
                    <a:latin typeface="Arial" panose="020B0604020202020204" pitchFamily="34" charset="0"/>
                    <a:cs typeface="Arial" panose="020B0604020202020204" pitchFamily="34" charset="0"/>
                  </a:rPr>
                  <a:t>Number of test samples before refreshing weights</a:t>
                </a:r>
                <a:endParaRPr lang="en-GB" sz="1100" dirty="0">
                  <a:latin typeface="Arial" panose="020B0604020202020204" pitchFamily="34" charset="0"/>
                  <a:cs typeface="Arial" panose="020B0604020202020204" pitchFamily="34" charset="0"/>
                </a:endParaRPr>
              </a:p>
            </c:rich>
          </c:tx>
          <c:layout>
            <c:manualLayout>
              <c:xMode val="edge"/>
              <c:yMode val="edge"/>
              <c:x val="0.33637712350348353"/>
              <c:y val="0.95101203508509891"/>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2283352"/>
        <c:crosses val="autoZero"/>
        <c:crossBetween val="midCat"/>
      </c:valAx>
      <c:valAx>
        <c:axId val="46228335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lumMod val="65000"/>
                        <a:lumOff val="35000"/>
                      </a:sysClr>
                    </a:solidFill>
                    <a:latin typeface="+mn-lt"/>
                    <a:ea typeface="+mn-ea"/>
                    <a:cs typeface="+mn-cs"/>
                  </a:defRPr>
                </a:pPr>
                <a:r>
                  <a:rPr lang="en-GB" sz="1100" b="0" i="0" baseline="0" dirty="0">
                    <a:effectLst/>
                    <a:latin typeface="Arial" panose="020B0604020202020204" pitchFamily="34" charset="0"/>
                    <a:cs typeface="Arial" panose="020B0604020202020204" pitchFamily="34" charset="0"/>
                  </a:rPr>
                  <a:t>Classification Accuracy (%)</a:t>
                </a:r>
                <a:endParaRPr lang="en-GB" sz="1100" dirty="0">
                  <a:effectLst/>
                  <a:latin typeface="Arial" panose="020B0604020202020204" pitchFamily="34" charset="0"/>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solidFill>
                      <a:sysClr val="windowText" lastClr="000000">
                        <a:lumMod val="65000"/>
                        <a:lumOff val="35000"/>
                      </a:sysClr>
                    </a:solidFill>
                  </a:defRPr>
                </a:pPr>
                <a:endParaRPr lang="en-GB" sz="1100" dirty="0">
                  <a:latin typeface="Arial" panose="020B0604020202020204" pitchFamily="34" charset="0"/>
                  <a:cs typeface="Arial" panose="020B0604020202020204" pitchFamily="34" charset="0"/>
                </a:endParaRPr>
              </a:p>
            </c:rich>
          </c:tx>
          <c:overlay val="0"/>
          <c:spPr>
            <a:noFill/>
            <a:ln>
              <a:noFill/>
            </a:ln>
            <a:effectLst/>
          </c:spPr>
          <c:txPr>
            <a:bodyPr rot="-540000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lumMod val="65000"/>
                      <a:lumOff val="35000"/>
                    </a:sys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2284992"/>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b="1" dirty="0">
                <a:solidFill>
                  <a:srgbClr val="003E74"/>
                </a:solidFill>
              </a:rPr>
              <a:t>Name of presentation</a:t>
            </a: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1230724-CBB1-493E-BEE7-664E6CAC50B4}" type="datetime3">
              <a:rPr lang="en-GB" smtClean="0">
                <a:solidFill>
                  <a:srgbClr val="003E74"/>
                </a:solidFill>
              </a:rPr>
              <a:t>23 June, 2021</a:t>
            </a:fld>
            <a:endParaRPr lang="en-US" dirty="0">
              <a:solidFill>
                <a:srgbClr val="003E74"/>
              </a:solidFill>
            </a:endParaRPr>
          </a:p>
        </p:txBody>
      </p:sp>
    </p:spTree>
    <p:extLst>
      <p:ext uri="{BB962C8B-B14F-4D97-AF65-F5344CB8AC3E}">
        <p14:creationId xmlns:p14="http://schemas.microsoft.com/office/powerpoint/2010/main" val="3306949037"/>
      </p:ext>
    </p:extLst>
  </p:cSld>
  <p:clrMap bg1="lt1" tx1="dk1" bg2="lt2" tx2="dk2" accent1="accent1" accent2="accent2" accent3="accent3" accent4="accent4" accent5="accent5" accent6="accent6" hlink="hlink" folHlink="folHlink"/>
  <p:hf ftr="0" dt="0"/>
</p:handoutMaster>
</file>

<file path=ppt/media/image1.png>
</file>

<file path=ppt/media/image10.png>
</file>

<file path=ppt/media/image11.png>
</file>

<file path=ppt/media/image12.png>
</file>

<file path=ppt/media/image13.jp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1">
                <a:solidFill>
                  <a:srgbClr val="003E74"/>
                </a:solidFill>
              </a:defRPr>
            </a:lvl1pPr>
          </a:lstStyle>
          <a:p>
            <a:r>
              <a:rPr lang="en-US" dirty="0"/>
              <a:t>Name of presentation</a:t>
            </a: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rgbClr val="003E74"/>
                </a:solidFill>
              </a:defRPr>
            </a:lvl1pPr>
          </a:lstStyle>
          <a:p>
            <a:fld id="{7024A4AA-64E0-4A94-A56B-C91C48F0DE01}" type="datetime3">
              <a:rPr lang="en-GB" smtClean="0"/>
              <a:t>23 June, 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Tree>
    <p:extLst>
      <p:ext uri="{BB962C8B-B14F-4D97-AF65-F5344CB8AC3E}">
        <p14:creationId xmlns:p14="http://schemas.microsoft.com/office/powerpoint/2010/main" val="2133265648"/>
      </p:ext>
    </p:extLst>
  </p:cSld>
  <p:clrMap bg1="lt1" tx1="dk1" bg2="lt2" tx2="dk2" accent1="accent1" accent2="accent2" accent3="accent3" accent4="accent4" accent5="accent5" accent6="accent6" hlink="hlink" folHlink="folHlink"/>
  <p:hf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GB" dirty="0"/>
              <a:t>Memristor is a portmanteau of </a:t>
            </a:r>
            <a:r>
              <a:rPr lang="en-GB" dirty="0" err="1"/>
              <a:t>memory+resistor</a:t>
            </a:r>
            <a:r>
              <a:rPr lang="en-GB" dirty="0"/>
              <a:t>.</a:t>
            </a:r>
          </a:p>
          <a:p>
            <a:endParaRPr lang="en-GB" dirty="0"/>
          </a:p>
          <a:p>
            <a:r>
              <a:rPr lang="en-GB" dirty="0"/>
              <a:t>Memristors are passive, two terminal non-</a:t>
            </a:r>
            <a:r>
              <a:rPr lang="en-GB" dirty="0" err="1"/>
              <a:t>voltatile</a:t>
            </a:r>
            <a:r>
              <a:rPr lang="en-GB" dirty="0"/>
              <a:t> devices that have a charge-flux relationship that allows their resistive state RS to be modulated.</a:t>
            </a:r>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3218517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dirty="0"/>
              <a:t>One reason that could possibly explain this and the fact that the memristor classification accuracy was higher for certain binary pixel inputs is stochastic resonance.</a:t>
            </a:r>
          </a:p>
          <a:p>
            <a:endParaRPr lang="en-US" dirty="0"/>
          </a:p>
          <a:p>
            <a:r>
              <a:rPr lang="en-US" dirty="0"/>
              <a:t>A phenomenon that involves adding white noise to a signal that is normally too weak to be detected by a sensor. The frequencies in the white noise corresponding to the original signal’s frequencies will resonate with each other, amplifying the original signal while not amplifying the rest of the white noise – thereby increasing the signal-to-noise ratio, which makes the original signal more prominent. </a:t>
            </a:r>
          </a:p>
          <a:p>
            <a:endParaRPr lang="en-US" dirty="0"/>
          </a:p>
          <a:p>
            <a:r>
              <a:rPr lang="en-US" dirty="0"/>
              <a:t>The binary pixel input is this case is the signal/pattern that needs to be detected and when passed to the crossbar directs the ’noise’ </a:t>
            </a:r>
            <a:r>
              <a:rPr lang="en-US" dirty="0" err="1"/>
              <a:t>i.e</a:t>
            </a:r>
            <a:r>
              <a:rPr lang="en-US" dirty="0"/>
              <a:t> sneak currents towards a particular </a:t>
            </a:r>
            <a:r>
              <a:rPr lang="en-US" dirty="0" err="1"/>
              <a:t>bitline</a:t>
            </a:r>
            <a:r>
              <a:rPr lang="en-US" dirty="0"/>
              <a:t>/neuron that corresponds to the image it represents.</a:t>
            </a:r>
            <a:endParaRPr lang="en-GB" dirty="0"/>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11756203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GB" dirty="0"/>
              <a:t>The gap between the orange and blue can be eliminated by finding the optimum RS range for a particular input.</a:t>
            </a:r>
          </a:p>
          <a:p>
            <a:endParaRPr lang="en-GB" dirty="0"/>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40597010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GB" dirty="0"/>
              <a:t>However, depending on the memristors fabricated they may only exist between a particular RS range. In this case, the performance can be restored limiting the input.</a:t>
            </a:r>
          </a:p>
          <a:p>
            <a:endParaRPr lang="en-GB" dirty="0"/>
          </a:p>
          <a:p>
            <a:r>
              <a:rPr lang="en-GB" dirty="0"/>
              <a:t>For example,  for a binary input of 1.3V when the weights were set toa range of 5k-30k, the classification accuracy was 49.67% as shown. But by changing the input dataset to binary pixel values of 0.9V, the performance was restored to 99.33%.</a:t>
            </a:r>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38059414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dirty="0"/>
              <a:t>When fabricating large arrays of memristor crossbars a few memristors will not be functioning due to process variations and are said to be ’dead’. That is, no current can flow through them creating open circuits in the crossbar array.</a:t>
            </a:r>
          </a:p>
          <a:p>
            <a:endParaRPr lang="en-US" dirty="0"/>
          </a:p>
          <a:p>
            <a:r>
              <a:rPr lang="en-US" dirty="0"/>
              <a:t>To investigate whether the performance of the network can still be reliable, the memristors in the NN were first initialized as usual. A random number generator then output 10 numbers that corresponded to instances of memristors and the RS of these memristors were then set to 1GΩ and the performance of the network was then tested. The process was then repeated.</a:t>
            </a:r>
          </a:p>
          <a:p>
            <a:endParaRPr lang="en-US" dirty="0"/>
          </a:p>
          <a:p>
            <a:r>
              <a:rPr lang="en-US" dirty="0"/>
              <a:t>From the graph, beyond 8% of dead memristors the network classification accuracy begins to significantly decrease as the absence of MAC operations become significant to cause classification errors. Until around 8%, the network classification accuracy remains relatively constant as some MAC operations are not vital for classification </a:t>
            </a:r>
            <a:r>
              <a:rPr lang="en-US" dirty="0" err="1"/>
              <a:t>i.e</a:t>
            </a:r>
            <a:r>
              <a:rPr lang="en-US" dirty="0"/>
              <a:t> the current contributions to the </a:t>
            </a:r>
            <a:r>
              <a:rPr lang="en-US" dirty="0" err="1"/>
              <a:t>bitlines</a:t>
            </a:r>
            <a:r>
              <a:rPr lang="en-US" dirty="0"/>
              <a:t> are insignificant. </a:t>
            </a:r>
          </a:p>
          <a:p>
            <a:endParaRPr lang="en-US" dirty="0"/>
          </a:p>
          <a:p>
            <a:r>
              <a:rPr lang="en-US" dirty="0"/>
              <a:t>This observation is an optimization technique known as ’pruning’  in the field of machine learning where certain neurons and connections are eliminated to compress the size of models in order to reduce inference time and to allow them to run on small low power devices.</a:t>
            </a:r>
            <a:endParaRPr lang="en-GB" dirty="0"/>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2714115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dirty="0"/>
              <a:t>I then investigated the classification accuracy of the memristor NN with inference frequency.</a:t>
            </a:r>
          </a:p>
          <a:p>
            <a:endParaRPr lang="en-US" dirty="0"/>
          </a:p>
          <a:p>
            <a:r>
              <a:rPr lang="en-US" dirty="0"/>
              <a:t>The relationship is exponential, below 1MHz the classification accuracy rapidly decreases. This is because at low frequencies voltages are applied on the </a:t>
            </a:r>
            <a:r>
              <a:rPr lang="en-US" dirty="0" err="1"/>
              <a:t>wordlines</a:t>
            </a:r>
            <a:r>
              <a:rPr lang="en-US" dirty="0"/>
              <a:t> for a longer time resulting to more current flowing through the memristors causing greater changes from the initial RS the memristors were set at. The evidence of this can be seen by the exponentially decreasing blue curve which shows a particular memristors change in RS after inference has been performed on the entire data set.</a:t>
            </a:r>
            <a:endParaRPr lang="en-GB" dirty="0"/>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17577628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dirty="0"/>
              <a:t>The classification accuracy of a low frequency inference exercise can be restored to the same </a:t>
            </a:r>
            <a:r>
              <a:rPr lang="en-US" dirty="0" err="1"/>
              <a:t>accuraccy</a:t>
            </a:r>
            <a:r>
              <a:rPr lang="en-US" dirty="0"/>
              <a:t> as a high frequency inference exercise by refreshing the weights after every few test samples. From the </a:t>
            </a:r>
            <a:r>
              <a:rPr lang="en-US" dirty="0" err="1"/>
              <a:t>prev</a:t>
            </a:r>
            <a:r>
              <a:rPr lang="en-US" dirty="0"/>
              <a:t> dig, the classification accuracy when the entire data set was passed to the network running at 0.05MHz is 88%, however by refreshing the weights every 10 samples the classification accuracy can be increased to 97%.</a:t>
            </a:r>
            <a:endParaRPr lang="en-GB" dirty="0"/>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38693786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dirty="0"/>
              <a:t>the network was also tested on a data set consisting of 4 bit errors and 5 bit errors as well to show that indeed learning did take place.</a:t>
            </a:r>
            <a:endParaRPr lang="en-GB" dirty="0"/>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4848382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dirty="0"/>
              <a:t>The vision of this project is to create an IC that consists of a SMC of  dimension 1M X1M that is capable of implementing any neural network to perform rapid inference and learn on the go. Such an IC would </a:t>
            </a:r>
            <a:r>
              <a:rPr lang="en-US" dirty="0" err="1"/>
              <a:t>revolutionise</a:t>
            </a:r>
            <a:r>
              <a:rPr lang="en-US" dirty="0"/>
              <a:t> tech as it could be found in every </a:t>
            </a:r>
            <a:r>
              <a:rPr lang="en-US" dirty="0" err="1"/>
              <a:t>ele</a:t>
            </a:r>
            <a:r>
              <a:rPr lang="en-US" dirty="0"/>
              <a:t> device. For example, in cars to detect pedestrians</a:t>
            </a:r>
          </a:p>
          <a:p>
            <a:endParaRPr lang="en-US" dirty="0"/>
          </a:p>
          <a:p>
            <a:r>
              <a:rPr lang="en-US" dirty="0"/>
              <a:t>This project has not only  provided experimental evidence to verify that </a:t>
            </a:r>
            <a:r>
              <a:rPr lang="en-US" dirty="0" err="1"/>
              <a:t>selectorless</a:t>
            </a:r>
            <a:r>
              <a:rPr lang="en-US" dirty="0"/>
              <a:t> </a:t>
            </a:r>
            <a:r>
              <a:rPr lang="en-US" dirty="0" err="1"/>
              <a:t>memeristor</a:t>
            </a:r>
            <a:r>
              <a:rPr lang="en-US" dirty="0"/>
              <a:t> NN crossbars can reliably perform machine learning computations, but the investigations carried out have challenged the long held notion that challenged the long held notion that sneak currents are detrimental to crossbar arrays and have provided future designers with a set of guidelines on designing an IC.</a:t>
            </a:r>
            <a:endParaRPr lang="en-GB" dirty="0"/>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3705802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GB" dirty="0"/>
              <a:t>A simple model consisting of a high-resistance resistor in series with a low resistance resistor can explain their behaviour.</a:t>
            </a:r>
          </a:p>
          <a:p>
            <a:endParaRPr lang="en-GB" dirty="0"/>
          </a:p>
          <a:p>
            <a:r>
              <a:rPr lang="en-GB" dirty="0"/>
              <a:t>When a voltage is applied in one direction the barrier shifts to the right increasing the area of the low resistance resistor and when a voltage is applied in the other direction the barrier shifts to the left increasing the area occupied by the high resistance resistor.</a:t>
            </a:r>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22816980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GB" dirty="0"/>
              <a:t>Memristors have got researchers in the field of neuromorphic engineering particularly excited. </a:t>
            </a:r>
          </a:p>
          <a:p>
            <a:endParaRPr lang="en-GB" dirty="0"/>
          </a:p>
          <a:p>
            <a:r>
              <a:rPr lang="en-GB" dirty="0"/>
              <a:t>Neuromorphic engineering is an EE discipline that uses </a:t>
            </a:r>
            <a:r>
              <a:rPr lang="en-US" dirty="0"/>
              <a:t>VLSI systems containing analog circuits to mimic neuro-biological architectures present in the nervous system.</a:t>
            </a:r>
          </a:p>
          <a:p>
            <a:endParaRPr lang="en-GB" dirty="0"/>
          </a:p>
          <a:p>
            <a:r>
              <a:rPr lang="en-GB" dirty="0"/>
              <a:t>This discipline was born as a solution to the bottleneck in Von Neumann computing systems where memory and </a:t>
            </a:r>
            <a:r>
              <a:rPr lang="en-GB" dirty="0" err="1"/>
              <a:t>and</a:t>
            </a:r>
            <a:r>
              <a:rPr lang="en-GB" dirty="0"/>
              <a:t> processing blocks are separated thus introducing a latency which will eventually limit the performance of such a system.</a:t>
            </a:r>
          </a:p>
          <a:p>
            <a:endParaRPr lang="en-GB" dirty="0"/>
          </a:p>
          <a:p>
            <a:r>
              <a:rPr lang="en-GB" dirty="0"/>
              <a:t>The brain on the other hand contains around 10^15 neurons interlinked, to form a highly parallel structure that’s around 7 orders of magnitude more efficient than the best </a:t>
            </a:r>
            <a:r>
              <a:rPr lang="en-GB" dirty="0" err="1"/>
              <a:t>uP</a:t>
            </a:r>
            <a:r>
              <a:rPr lang="en-GB" dirty="0"/>
              <a:t>.</a:t>
            </a:r>
          </a:p>
          <a:p>
            <a:endParaRPr lang="en-GB" dirty="0"/>
          </a:p>
          <a:p>
            <a:r>
              <a:rPr lang="en-GB" dirty="0"/>
              <a:t>Store and process info in the same location</a:t>
            </a:r>
          </a:p>
          <a:p>
            <a:endParaRPr lang="en-GB" dirty="0"/>
          </a:p>
          <a:p>
            <a:r>
              <a:rPr lang="en-GB" dirty="0"/>
              <a:t>The diagram on the RHS shows the axon of one neuron connected to the dendrite of another neuron via a synapse. </a:t>
            </a:r>
          </a:p>
          <a:p>
            <a:endParaRPr lang="en-GB" dirty="0"/>
          </a:p>
          <a:p>
            <a:r>
              <a:rPr lang="en-GB" dirty="0"/>
              <a:t>The synapse is a tiny gap that modulates the strength of a signal passed from one neuron to another by varying the amount of neurotransmitter fluid.</a:t>
            </a:r>
          </a:p>
          <a:p>
            <a:endParaRPr lang="en-GB" dirty="0"/>
          </a:p>
          <a:p>
            <a:r>
              <a:rPr lang="en-GB" dirty="0"/>
              <a:t>A neuron receives signals from several other neurons and if the sum of the signals exceeds a threshold it fires. </a:t>
            </a:r>
          </a:p>
          <a:p>
            <a:endParaRPr lang="en-GB" dirty="0"/>
          </a:p>
          <a:p>
            <a:r>
              <a:rPr lang="en-GB" dirty="0"/>
              <a:t>This is the inspiration behind ANN where the synaptic connections are represented by weights.</a:t>
            </a:r>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25921628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GB" dirty="0"/>
              <a:t>Thus, in a hardware implementation of an ANN the RS of a memristor can represent the weight.</a:t>
            </a:r>
          </a:p>
          <a:p>
            <a:endParaRPr lang="en-GB" dirty="0"/>
          </a:p>
          <a:p>
            <a:r>
              <a:rPr lang="en-GB" dirty="0"/>
              <a:t>Besides that memristors exhibit both long and short term plasticity which takes place in synapses and are the origins of learning.</a:t>
            </a:r>
          </a:p>
          <a:p>
            <a:endParaRPr lang="en-GB" dirty="0"/>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1851746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dirty="0"/>
              <a:t>To realize the benefits of memristors typically ANN will be implemented in a crossbar array architecture which offers high density, random access and large connectivity</a:t>
            </a:r>
            <a:endParaRPr lang="en-GB" dirty="0"/>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324080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GB" dirty="0"/>
              <a:t>However, in practice the crossbar architecture presented usually consists of a selector device such as a MOSFET or diode to prevent sneak currents.</a:t>
            </a:r>
          </a:p>
          <a:p>
            <a:endParaRPr lang="en-GB" dirty="0"/>
          </a:p>
          <a:p>
            <a:r>
              <a:rPr lang="en-GB" dirty="0"/>
              <a:t>Sneak currents are unintended paths taken by current.</a:t>
            </a:r>
          </a:p>
          <a:p>
            <a:endParaRPr lang="en-GB" dirty="0"/>
          </a:p>
          <a:p>
            <a:r>
              <a:rPr lang="en-GB" dirty="0"/>
              <a:t>However, these selector devices limit a fully neural architecture from being realised and consume power.</a:t>
            </a:r>
          </a:p>
          <a:p>
            <a:endParaRPr lang="en-GB" dirty="0"/>
          </a:p>
          <a:p>
            <a:r>
              <a:rPr lang="en-GB" dirty="0"/>
              <a:t>The aim of my project is to show that these </a:t>
            </a:r>
            <a:r>
              <a:rPr lang="en-GB" dirty="0" err="1"/>
              <a:t>selectorless</a:t>
            </a:r>
            <a:r>
              <a:rPr lang="en-GB" dirty="0"/>
              <a:t> memristor crossbar arrays can reliably perform MAC operations and to my best knowledge this has never been researched before.</a:t>
            </a:r>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39707803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GB" dirty="0"/>
              <a:t>To demonstrate that a </a:t>
            </a:r>
            <a:r>
              <a:rPr lang="en-GB" dirty="0" err="1"/>
              <a:t>selectorless</a:t>
            </a:r>
            <a:r>
              <a:rPr lang="en-GB" dirty="0"/>
              <a:t> memristor crossbar can reliably perform these operations my project recreates a software based image classification NN created using </a:t>
            </a:r>
            <a:r>
              <a:rPr lang="en-GB" dirty="0" err="1"/>
              <a:t>keras</a:t>
            </a:r>
            <a:r>
              <a:rPr lang="en-GB" dirty="0"/>
              <a:t>.</a:t>
            </a:r>
          </a:p>
          <a:p>
            <a:endParaRPr lang="en-GB" dirty="0"/>
          </a:p>
          <a:p>
            <a:r>
              <a:rPr lang="en-GB" dirty="0"/>
              <a:t>The dataset consists of 4x8 pixel images that have 3 bit errors randomly introduced in them.</a:t>
            </a:r>
          </a:p>
          <a:p>
            <a:endParaRPr lang="en-GB" dirty="0"/>
          </a:p>
          <a:p>
            <a:r>
              <a:rPr lang="en-GB" dirty="0"/>
              <a:t>The neural network is simple; the 32 pixels are fed to a hidden layer consisting of 24 neurons and the hidden layer is connected to an output layer consisting of 6 neurons to classify 0,1,2,3,4,5</a:t>
            </a:r>
          </a:p>
          <a:p>
            <a:endParaRPr lang="en-GB" dirty="0"/>
          </a:p>
          <a:p>
            <a:r>
              <a:rPr lang="en-GB" dirty="0"/>
              <a:t>The NN was trained on a dataset of 900 shuffled images and tested on a labelled dataset of 300 images. </a:t>
            </a:r>
          </a:p>
          <a:p>
            <a:endParaRPr lang="en-GB" dirty="0"/>
          </a:p>
          <a:p>
            <a:r>
              <a:rPr lang="en-GB" dirty="0"/>
              <a:t>Note: The weights were constrained to be between 0 and 1. </a:t>
            </a:r>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4428949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GB" dirty="0"/>
              <a:t>The neural network classification accuracy was tested on various binary pixel inputs from 0.4 to 1.3 as shown in the graph.</a:t>
            </a:r>
          </a:p>
          <a:p>
            <a:endParaRPr lang="en-GB" dirty="0"/>
          </a:p>
          <a:p>
            <a:r>
              <a:rPr lang="en-GB" dirty="0"/>
              <a:t>Beyond 0.9V the memristor NN classification accuracy begins to drop as the effect of sneak currents becomes more significant on larger inputs.</a:t>
            </a:r>
          </a:p>
          <a:p>
            <a:endParaRPr lang="en-GB" dirty="0"/>
          </a:p>
          <a:p>
            <a:endParaRPr lang="en-GB" dirty="0"/>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202772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dirty="0"/>
              <a:t>In the software model, when a pixel has an input of 0, all the neurons that it is connected to receive no contribution since W*0 = 0. </a:t>
            </a:r>
          </a:p>
          <a:p>
            <a:endParaRPr lang="en-US" dirty="0"/>
          </a:p>
          <a:p>
            <a:r>
              <a:rPr lang="en-US" dirty="0"/>
              <a:t>The analogous implementation to this in a crossbar would be to set the </a:t>
            </a:r>
            <a:r>
              <a:rPr lang="en-US" dirty="0" err="1"/>
              <a:t>wordline</a:t>
            </a:r>
            <a:r>
              <a:rPr lang="en-US" dirty="0"/>
              <a:t> to the same </a:t>
            </a:r>
            <a:r>
              <a:rPr lang="en-US" dirty="0" err="1"/>
              <a:t>volatage</a:t>
            </a:r>
            <a:r>
              <a:rPr lang="en-US" dirty="0"/>
              <a:t> as the </a:t>
            </a:r>
            <a:r>
              <a:rPr lang="en-US" dirty="0" err="1"/>
              <a:t>bitline</a:t>
            </a:r>
            <a:r>
              <a:rPr lang="en-US" dirty="0"/>
              <a:t> - 0.35V when the input is 0. Thus, the data passed to the </a:t>
            </a:r>
            <a:r>
              <a:rPr lang="en-US" dirty="0" err="1"/>
              <a:t>wordlines</a:t>
            </a:r>
            <a:r>
              <a:rPr lang="en-US" dirty="0"/>
              <a:t> should be ’0.35 or 0.35+X’ rather than ’0 or X’ (where X is the on binary value).</a:t>
            </a:r>
          </a:p>
          <a:p>
            <a:r>
              <a:rPr lang="en-US" dirty="0"/>
              <a:t>The graph shows this for an input of 0.5V.</a:t>
            </a:r>
          </a:p>
          <a:p>
            <a:endParaRPr lang="en-US" dirty="0"/>
          </a:p>
          <a:p>
            <a:r>
              <a:rPr lang="en-US" dirty="0"/>
              <a:t>This was the initial method that was implemented however it resulted to lower classification accuracies </a:t>
            </a:r>
            <a:endParaRPr lang="en-GB" dirty="0"/>
          </a:p>
        </p:txBody>
      </p:sp>
      <p:sp>
        <p:nvSpPr>
          <p:cNvPr id="4" name="Header Placeholder 3"/>
          <p:cNvSpPr>
            <a:spLocks noGrp="1"/>
          </p:cNvSpPr>
          <p:nvPr>
            <p:ph type="hdr" sz="quarter"/>
          </p:nvPr>
        </p:nvSpPr>
        <p:spPr/>
        <p:txBody>
          <a:bodyPr/>
          <a:lstStyle/>
          <a:p>
            <a:r>
              <a:rPr lang="en-US"/>
              <a:t>Name of presentation</a:t>
            </a:r>
            <a:endParaRPr lang="en-US" dirty="0"/>
          </a:p>
        </p:txBody>
      </p:sp>
    </p:spTree>
    <p:extLst>
      <p:ext uri="{BB962C8B-B14F-4D97-AF65-F5344CB8AC3E}">
        <p14:creationId xmlns:p14="http://schemas.microsoft.com/office/powerpoint/2010/main" val="4029924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no image)">
    <p:bg>
      <p:bgPr>
        <a:solidFill>
          <a:srgbClr val="FFFDF0"/>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a:xfrm>
            <a:off x="457200" y="2096689"/>
            <a:ext cx="8229600" cy="1143000"/>
          </a:xfrm>
        </p:spPr>
        <p:txBody>
          <a:bodyPr/>
          <a:lstStyle>
            <a:lvl1pPr algn="ctr">
              <a:defRPr sz="5000" b="0">
                <a:solidFill>
                  <a:srgbClr val="003E74"/>
                </a:solidFill>
              </a:defRPr>
            </a:lvl1pPr>
          </a:lstStyle>
          <a:p>
            <a:r>
              <a:rPr lang="en-GB" dirty="0"/>
              <a:t>Click to edit Master title style</a:t>
            </a:r>
            <a:endParaRPr lang="en-US" dirty="0"/>
          </a:p>
        </p:txBody>
      </p:sp>
      <p:sp>
        <p:nvSpPr>
          <p:cNvPr id="7" name="Text Placeholder 3"/>
          <p:cNvSpPr txBox="1">
            <a:spLocks/>
          </p:cNvSpPr>
          <p:nvPr userDrawn="1"/>
        </p:nvSpPr>
        <p:spPr>
          <a:xfrm>
            <a:off x="6340639" y="800593"/>
            <a:ext cx="2346162" cy="257244"/>
          </a:xfrm>
          <a:prstGeom prst="rect">
            <a:avLst/>
          </a:prstGeom>
        </p:spPr>
        <p:txBody>
          <a:bodyPr lIns="0" tIns="0" rIns="0" bIns="0"/>
          <a:lstStyle>
            <a:lvl1pPr marL="0" indent="0" algn="r" defTabSz="457200" rtl="0" eaLnBrk="1" latinLnBrk="0" hangingPunct="1">
              <a:spcBef>
                <a:spcPct val="20000"/>
              </a:spcBef>
              <a:buClr>
                <a:srgbClr val="003E74"/>
              </a:buClr>
              <a:buFont typeface="Arial"/>
              <a:buNone/>
              <a:defRPr sz="1200" b="0" kern="1200" baseline="0">
                <a:solidFill>
                  <a:srgbClr val="003E74"/>
                </a:solidFill>
                <a:latin typeface="Arial"/>
                <a:ea typeface="+mn-ea"/>
                <a:cs typeface="Arial"/>
              </a:defRPr>
            </a:lvl1pPr>
            <a:lvl2pPr marL="742950" indent="-285750" algn="l" defTabSz="457200" rtl="0" eaLnBrk="1" latinLnBrk="0" hangingPunct="1">
              <a:spcBef>
                <a:spcPct val="20000"/>
              </a:spcBef>
              <a:buClr>
                <a:srgbClr val="003E74"/>
              </a:buClr>
              <a:buFont typeface="Arial"/>
              <a:buChar char="–"/>
              <a:defRPr sz="1800" kern="1200">
                <a:solidFill>
                  <a:schemeClr val="tx1"/>
                </a:solidFill>
                <a:latin typeface="Arial"/>
                <a:ea typeface="+mn-ea"/>
                <a:cs typeface="Arial"/>
              </a:defRPr>
            </a:lvl2pPr>
            <a:lvl3pPr marL="1143000" indent="-228600" algn="l" defTabSz="457200" rtl="0" eaLnBrk="1" latinLnBrk="0" hangingPunct="1">
              <a:spcBef>
                <a:spcPct val="20000"/>
              </a:spcBef>
              <a:buClr>
                <a:srgbClr val="003E74"/>
              </a:buClr>
              <a:buFont typeface="Arial"/>
              <a:buChar char="•"/>
              <a:defRPr sz="1400" kern="1200">
                <a:solidFill>
                  <a:schemeClr val="tx1"/>
                </a:solidFill>
                <a:latin typeface="Arial"/>
                <a:ea typeface="+mn-ea"/>
                <a:cs typeface="Arial"/>
              </a:defRPr>
            </a:lvl3pPr>
            <a:lvl4pPr marL="1600200" indent="-228600" algn="l" defTabSz="457200" rtl="0" eaLnBrk="1" latinLnBrk="0" hangingPunct="1">
              <a:spcBef>
                <a:spcPct val="20000"/>
              </a:spcBef>
              <a:buClr>
                <a:srgbClr val="003E74"/>
              </a:buClr>
              <a:buFont typeface="Arial"/>
              <a:buChar char="–"/>
              <a:defRPr sz="1400" kern="1200">
                <a:solidFill>
                  <a:schemeClr val="tx1"/>
                </a:solidFill>
                <a:latin typeface="Arial"/>
                <a:ea typeface="+mn-ea"/>
                <a:cs typeface="Arial"/>
              </a:defRPr>
            </a:lvl4pPr>
            <a:lvl5pPr marL="2057400" indent="-228600" algn="l" defTabSz="457200" rtl="0" eaLnBrk="1" latinLnBrk="0" hangingPunct="1">
              <a:spcBef>
                <a:spcPct val="20000"/>
              </a:spcBef>
              <a:buClr>
                <a:srgbClr val="003E74"/>
              </a:buClr>
              <a:buFont typeface="Arial"/>
              <a:buChar char="»"/>
              <a:defRPr sz="14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p>
        </p:txBody>
      </p:sp>
      <p:sp>
        <p:nvSpPr>
          <p:cNvPr id="10" name="Text Placeholder 9"/>
          <p:cNvSpPr>
            <a:spLocks noGrp="1"/>
          </p:cNvSpPr>
          <p:nvPr>
            <p:ph type="body" sz="quarter" idx="11" hasCustomPrompt="1"/>
          </p:nvPr>
        </p:nvSpPr>
        <p:spPr>
          <a:xfrm>
            <a:off x="457200" y="5273580"/>
            <a:ext cx="6400800" cy="339811"/>
          </a:xfrm>
        </p:spPr>
        <p:txBody>
          <a:bodyPr/>
          <a:lstStyle>
            <a:lvl1pPr marL="0" indent="0" algn="l">
              <a:buNone/>
              <a:defRPr sz="1600" baseline="0">
                <a:solidFill>
                  <a:srgbClr val="002548"/>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GB" dirty="0"/>
              <a:t>Click to edit author name</a:t>
            </a:r>
            <a:endParaRPr lang="en-US" dirty="0"/>
          </a:p>
        </p:txBody>
      </p:sp>
      <p:sp>
        <p:nvSpPr>
          <p:cNvPr id="8" name="Text Placeholder 3"/>
          <p:cNvSpPr>
            <a:spLocks noGrp="1"/>
          </p:cNvSpPr>
          <p:nvPr>
            <p:ph type="body" sz="quarter" idx="13" hasCustomPrompt="1"/>
          </p:nvPr>
        </p:nvSpPr>
        <p:spPr>
          <a:xfrm>
            <a:off x="7095255" y="471794"/>
            <a:ext cx="1591545" cy="257175"/>
          </a:xfrm>
        </p:spPr>
        <p:txBody>
          <a:bodyPr/>
          <a:lstStyle>
            <a:lvl1pPr marL="0" indent="0" algn="r">
              <a:buNone/>
              <a:defRPr sz="1200">
                <a:solidFill>
                  <a:srgbClr val="003E74"/>
                </a:solidFill>
              </a:defRPr>
            </a:lvl1pPr>
          </a:lstStyle>
          <a:p>
            <a:pPr lvl="0"/>
            <a:r>
              <a:rPr lang="en-US" dirty="0"/>
              <a:t>Click to add the date</a:t>
            </a:r>
          </a:p>
        </p:txBody>
      </p:sp>
    </p:spTree>
    <p:extLst>
      <p:ext uri="{BB962C8B-B14F-4D97-AF65-F5344CB8AC3E}">
        <p14:creationId xmlns:p14="http://schemas.microsoft.com/office/powerpoint/2010/main" val="371809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ECC95-5424-4E9E-800B-6BD4ED5157A5}"/>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023483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57200" y="4245089"/>
            <a:ext cx="3601176" cy="797761"/>
          </a:xfrm>
        </p:spPr>
        <p:txBody>
          <a:bodyPr/>
          <a:lstStyle>
            <a:lvl1pPr marL="0" indent="0" algn="l">
              <a:buNone/>
              <a:defRPr sz="2800">
                <a:solidFill>
                  <a:srgbClr val="000000"/>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edit Master subtitle style</a:t>
            </a:r>
            <a:endParaRPr lang="en-US" dirty="0"/>
          </a:p>
        </p:txBody>
      </p:sp>
      <p:sp>
        <p:nvSpPr>
          <p:cNvPr id="4" name="Title 12"/>
          <p:cNvSpPr>
            <a:spLocks noGrp="1"/>
          </p:cNvSpPr>
          <p:nvPr>
            <p:ph type="title"/>
          </p:nvPr>
        </p:nvSpPr>
        <p:spPr>
          <a:xfrm>
            <a:off x="457200" y="1545982"/>
            <a:ext cx="3601176" cy="2153335"/>
          </a:xfrm>
        </p:spPr>
        <p:txBody>
          <a:bodyPr/>
          <a:lstStyle>
            <a:lvl1pPr>
              <a:defRPr sz="5000" b="0">
                <a:solidFill>
                  <a:srgbClr val="003E74"/>
                </a:solidFill>
              </a:defRPr>
            </a:lvl1pPr>
          </a:lstStyle>
          <a:p>
            <a:r>
              <a:rPr lang="en-GB" dirty="0"/>
              <a:t>Click to edit Master title style</a:t>
            </a:r>
            <a:endParaRPr lang="en-US" dirty="0"/>
          </a:p>
        </p:txBody>
      </p:sp>
      <p:sp>
        <p:nvSpPr>
          <p:cNvPr id="5" name="Text Placeholder 9"/>
          <p:cNvSpPr>
            <a:spLocks noGrp="1"/>
          </p:cNvSpPr>
          <p:nvPr>
            <p:ph type="body" sz="quarter" idx="11" hasCustomPrompt="1"/>
          </p:nvPr>
        </p:nvSpPr>
        <p:spPr>
          <a:xfrm>
            <a:off x="457200" y="5522041"/>
            <a:ext cx="3601176" cy="339811"/>
          </a:xfrm>
        </p:spPr>
        <p:txBody>
          <a:bodyPr/>
          <a:lstStyle>
            <a:lvl1pPr marL="0" indent="0" algn="l">
              <a:buNone/>
              <a:defRPr sz="1200" baseline="0">
                <a:solidFill>
                  <a:srgbClr val="002548"/>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GB" dirty="0"/>
              <a:t>Click to edit author name</a:t>
            </a:r>
            <a:endParaRPr lang="en-US" dirty="0"/>
          </a:p>
        </p:txBody>
      </p:sp>
      <p:sp>
        <p:nvSpPr>
          <p:cNvPr id="7" name="Picture Placeholder 6"/>
          <p:cNvSpPr>
            <a:spLocks noGrp="1"/>
          </p:cNvSpPr>
          <p:nvPr>
            <p:ph type="pic" sz="quarter" idx="12"/>
          </p:nvPr>
        </p:nvSpPr>
        <p:spPr>
          <a:xfrm>
            <a:off x="4756151" y="1546225"/>
            <a:ext cx="3930650" cy="4316413"/>
          </a:xfrm>
        </p:spPr>
        <p:txBody>
          <a:bodyPr/>
          <a:lstStyle>
            <a:lvl1pPr>
              <a:buClr>
                <a:srgbClr val="002548"/>
              </a:buClr>
              <a:defRPr/>
            </a:lvl1pPr>
          </a:lstStyle>
          <a:p>
            <a:endParaRPr lang="en-US" dirty="0"/>
          </a:p>
        </p:txBody>
      </p:sp>
      <p:sp>
        <p:nvSpPr>
          <p:cNvPr id="9" name="Text Placeholder 3"/>
          <p:cNvSpPr>
            <a:spLocks noGrp="1"/>
          </p:cNvSpPr>
          <p:nvPr>
            <p:ph type="body" sz="quarter" idx="13" hasCustomPrompt="1"/>
          </p:nvPr>
        </p:nvSpPr>
        <p:spPr>
          <a:xfrm>
            <a:off x="7095256" y="791391"/>
            <a:ext cx="1591545" cy="257175"/>
          </a:xfrm>
        </p:spPr>
        <p:txBody>
          <a:bodyPr/>
          <a:lstStyle>
            <a:lvl1pPr marL="0" indent="0" algn="r">
              <a:buNone/>
              <a:defRPr sz="1200">
                <a:solidFill>
                  <a:srgbClr val="003E74"/>
                </a:solidFill>
              </a:defRPr>
            </a:lvl1pPr>
          </a:lstStyle>
          <a:p>
            <a:pPr lvl="0"/>
            <a:r>
              <a:rPr lang="en-US" dirty="0"/>
              <a:t>Click to add the date</a:t>
            </a:r>
          </a:p>
        </p:txBody>
      </p:sp>
    </p:spTree>
    <p:extLst>
      <p:ext uri="{BB962C8B-B14F-4D97-AF65-F5344CB8AC3E}">
        <p14:creationId xmlns:p14="http://schemas.microsoft.com/office/powerpoint/2010/main" val="1372030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on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800"/>
            </a:lvl1pPr>
          </a:lstStyle>
          <a:p>
            <a:r>
              <a:rPr lang="en-GB" dirty="0"/>
              <a:t>Click to edit Master title style</a:t>
            </a:r>
            <a:endParaRPr lang="en-US" dirty="0"/>
          </a:p>
        </p:txBody>
      </p:sp>
      <p:sp>
        <p:nvSpPr>
          <p:cNvPr id="3" name="Content Placeholder 2"/>
          <p:cNvSpPr>
            <a:spLocks noGrp="1"/>
          </p:cNvSpPr>
          <p:nvPr>
            <p:ph idx="1"/>
          </p:nvPr>
        </p:nvSpPr>
        <p:spPr/>
        <p:txBody>
          <a:bodyPr/>
          <a:lstStyle>
            <a:lvl1pPr>
              <a:buClr>
                <a:srgbClr val="002548"/>
              </a:buClr>
              <a:defRPr/>
            </a:lvl1pPr>
            <a:lvl2pPr>
              <a:buClr>
                <a:srgbClr val="002548"/>
              </a:buClr>
              <a:defRPr/>
            </a:lvl2pPr>
            <a:lvl3pPr>
              <a:buClr>
                <a:srgbClr val="002548"/>
              </a:buClr>
              <a:defRPr sz="1200"/>
            </a:lvl3pPr>
            <a:lvl4pPr>
              <a:buClr>
                <a:srgbClr val="002548"/>
              </a:buClr>
              <a:defRPr sz="1200"/>
            </a:lvl4pPr>
            <a:lvl5pPr>
              <a:buClr>
                <a:srgbClr val="002548"/>
              </a:buClr>
              <a:defRPr sz="1200">
                <a:latin typeface="+mn-lt"/>
              </a:defRPr>
            </a:lvl5pPr>
            <a:lvl6pPr marL="2286000" indent="0">
              <a:buNone/>
              <a:defRPr sz="1400" baseline="0">
                <a:latin typeface="+mn-lt"/>
              </a:defRPr>
            </a:lvl6pPr>
            <a:lvl7pPr>
              <a:defRPr/>
            </a:lvl7pPr>
            <a:lvl8pPr>
              <a:defRPr/>
            </a:lvl8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8" name="Text Placeholder 7"/>
          <p:cNvSpPr>
            <a:spLocks noGrp="1"/>
          </p:cNvSpPr>
          <p:nvPr>
            <p:ph type="body" sz="quarter" idx="10" hasCustomPrompt="1"/>
          </p:nvPr>
        </p:nvSpPr>
        <p:spPr>
          <a:xfrm>
            <a:off x="6340638" y="469900"/>
            <a:ext cx="2346162" cy="312291"/>
          </a:xfrm>
        </p:spPr>
        <p:txBody>
          <a:bodyPr/>
          <a:lstStyle>
            <a:lvl1pPr marL="0" indent="0" algn="r">
              <a:buNone/>
              <a:defRPr sz="1200" b="1">
                <a:solidFill>
                  <a:srgbClr val="003E74"/>
                </a:solidFill>
              </a:defRPr>
            </a:lvl1pPr>
            <a:lvl2pPr marL="457200" indent="0">
              <a:buNone/>
              <a:defRPr sz="1200">
                <a:solidFill>
                  <a:srgbClr val="003E74"/>
                </a:solidFill>
              </a:defRPr>
            </a:lvl2pPr>
            <a:lvl3pPr marL="914400" indent="0">
              <a:buNone/>
              <a:defRPr sz="1200">
                <a:solidFill>
                  <a:srgbClr val="003E74"/>
                </a:solidFill>
              </a:defRPr>
            </a:lvl3pPr>
            <a:lvl4pPr marL="1371600" indent="0">
              <a:buNone/>
              <a:defRPr sz="1200">
                <a:solidFill>
                  <a:srgbClr val="003E74"/>
                </a:solidFill>
              </a:defRPr>
            </a:lvl4pPr>
            <a:lvl5pPr marL="1828800" indent="0">
              <a:buNone/>
              <a:defRPr sz="1200">
                <a:solidFill>
                  <a:srgbClr val="003E74"/>
                </a:solidFill>
              </a:defRPr>
            </a:lvl5pPr>
          </a:lstStyle>
          <a:p>
            <a:pPr lvl="0"/>
            <a:r>
              <a:rPr lang="en-GB" dirty="0"/>
              <a:t>Click to edit presentation title</a:t>
            </a:r>
            <a:endParaRPr lang="en-US" dirty="0"/>
          </a:p>
        </p:txBody>
      </p:sp>
    </p:spTree>
    <p:extLst>
      <p:ext uri="{BB962C8B-B14F-4D97-AF65-F5344CB8AC3E}">
        <p14:creationId xmlns:p14="http://schemas.microsoft.com/office/powerpoint/2010/main" val="1569259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two columns)">
    <p:spTree>
      <p:nvGrpSpPr>
        <p:cNvPr id="1" name=""/>
        <p:cNvGrpSpPr/>
        <p:nvPr/>
      </p:nvGrpSpPr>
      <p:grpSpPr>
        <a:xfrm>
          <a:off x="0" y="0"/>
          <a:ext cx="0" cy="0"/>
          <a:chOff x="0" y="0"/>
          <a:chExt cx="0" cy="0"/>
        </a:xfrm>
      </p:grpSpPr>
      <p:sp>
        <p:nvSpPr>
          <p:cNvPr id="10" name="Content Placeholder 2"/>
          <p:cNvSpPr>
            <a:spLocks noGrp="1"/>
          </p:cNvSpPr>
          <p:nvPr>
            <p:ph idx="11"/>
          </p:nvPr>
        </p:nvSpPr>
        <p:spPr>
          <a:xfrm>
            <a:off x="457199" y="2346581"/>
            <a:ext cx="3950877" cy="3644104"/>
          </a:xfrm>
        </p:spPr>
        <p:txBody>
          <a:bodyPr/>
          <a:lstStyle>
            <a:lvl1pPr>
              <a:buClr>
                <a:srgbClr val="002548"/>
              </a:buClr>
              <a:defRPr/>
            </a:lvl1pPr>
            <a:lvl2pPr>
              <a:buClr>
                <a:srgbClr val="002548"/>
              </a:buClr>
              <a:defRPr/>
            </a:lvl2pPr>
            <a:lvl3pPr>
              <a:buClr>
                <a:srgbClr val="002548"/>
              </a:buClr>
              <a:defRPr/>
            </a:lvl3pPr>
            <a:lvl4pPr>
              <a:buClr>
                <a:srgbClr val="002548"/>
              </a:buClr>
              <a:defRPr/>
            </a:lvl4pPr>
            <a:lvl5pPr>
              <a:buClr>
                <a:srgbClr val="002548"/>
              </a:buCl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Title 1"/>
          <p:cNvSpPr>
            <a:spLocks noGrp="1"/>
          </p:cNvSpPr>
          <p:nvPr>
            <p:ph type="title"/>
          </p:nvPr>
        </p:nvSpPr>
        <p:spPr/>
        <p:txBody>
          <a:bodyPr/>
          <a:lstStyle>
            <a:lvl1pPr>
              <a:defRPr sz="2800"/>
            </a:lvl1pPr>
          </a:lstStyle>
          <a:p>
            <a:r>
              <a:rPr lang="en-GB" dirty="0"/>
              <a:t>Click to edit Master title style</a:t>
            </a:r>
            <a:endParaRPr lang="en-US" dirty="0"/>
          </a:p>
        </p:txBody>
      </p:sp>
      <p:sp>
        <p:nvSpPr>
          <p:cNvPr id="9" name="Text Placeholder 7"/>
          <p:cNvSpPr>
            <a:spLocks noGrp="1"/>
          </p:cNvSpPr>
          <p:nvPr>
            <p:ph type="body" sz="quarter" idx="10" hasCustomPrompt="1"/>
          </p:nvPr>
        </p:nvSpPr>
        <p:spPr>
          <a:xfrm>
            <a:off x="6340638" y="469900"/>
            <a:ext cx="2346162" cy="312291"/>
          </a:xfrm>
        </p:spPr>
        <p:txBody>
          <a:bodyPr/>
          <a:lstStyle>
            <a:lvl1pPr marL="0" indent="0" algn="r">
              <a:buNone/>
              <a:defRPr sz="1200" b="1">
                <a:solidFill>
                  <a:srgbClr val="003E74"/>
                </a:solidFill>
              </a:defRPr>
            </a:lvl1pPr>
            <a:lvl2pPr marL="457200" indent="0">
              <a:buNone/>
              <a:defRPr sz="1200">
                <a:solidFill>
                  <a:srgbClr val="003E74"/>
                </a:solidFill>
              </a:defRPr>
            </a:lvl2pPr>
            <a:lvl3pPr marL="914400" indent="0">
              <a:buNone/>
              <a:defRPr sz="1200">
                <a:solidFill>
                  <a:srgbClr val="003E74"/>
                </a:solidFill>
              </a:defRPr>
            </a:lvl3pPr>
            <a:lvl4pPr marL="1371600" indent="0">
              <a:buNone/>
              <a:defRPr sz="1200">
                <a:solidFill>
                  <a:srgbClr val="003E74"/>
                </a:solidFill>
              </a:defRPr>
            </a:lvl4pPr>
            <a:lvl5pPr marL="1828800" indent="0">
              <a:buNone/>
              <a:defRPr sz="1200">
                <a:solidFill>
                  <a:srgbClr val="003E74"/>
                </a:solidFill>
              </a:defRPr>
            </a:lvl5pPr>
          </a:lstStyle>
          <a:p>
            <a:pPr lvl="0"/>
            <a:r>
              <a:rPr lang="en-GB" dirty="0"/>
              <a:t>Click to edit presentation title</a:t>
            </a:r>
            <a:endParaRPr lang="en-US" dirty="0"/>
          </a:p>
        </p:txBody>
      </p:sp>
      <p:sp>
        <p:nvSpPr>
          <p:cNvPr id="12" name="Content Placeholder 2"/>
          <p:cNvSpPr>
            <a:spLocks noGrp="1"/>
          </p:cNvSpPr>
          <p:nvPr>
            <p:ph idx="12"/>
          </p:nvPr>
        </p:nvSpPr>
        <p:spPr>
          <a:xfrm>
            <a:off x="4735923" y="2346581"/>
            <a:ext cx="3950878" cy="3644104"/>
          </a:xfrm>
        </p:spPr>
        <p:txBody>
          <a:bodyPr/>
          <a:lstStyle>
            <a:lvl1pPr>
              <a:buClr>
                <a:srgbClr val="002548"/>
              </a:buClr>
              <a:defRPr/>
            </a:lvl1pPr>
            <a:lvl2pPr>
              <a:buClr>
                <a:srgbClr val="002548"/>
              </a:buClr>
              <a:defRPr/>
            </a:lvl2pPr>
            <a:lvl3pPr>
              <a:buClr>
                <a:srgbClr val="002548"/>
              </a:buClr>
              <a:defRPr/>
            </a:lvl3pPr>
            <a:lvl4pPr>
              <a:buClr>
                <a:srgbClr val="002548"/>
              </a:buClr>
              <a:defRPr/>
            </a:lvl4pPr>
            <a:lvl5pPr>
              <a:buClr>
                <a:srgbClr val="002548"/>
              </a:buCl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6227529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quote)">
    <p:spTree>
      <p:nvGrpSpPr>
        <p:cNvPr id="1" name=""/>
        <p:cNvGrpSpPr/>
        <p:nvPr/>
      </p:nvGrpSpPr>
      <p:grpSpPr>
        <a:xfrm>
          <a:off x="0" y="0"/>
          <a:ext cx="0" cy="0"/>
          <a:chOff x="0" y="0"/>
          <a:chExt cx="0" cy="0"/>
        </a:xfrm>
      </p:grpSpPr>
      <p:sp>
        <p:nvSpPr>
          <p:cNvPr id="3" name="Content Placeholder 2"/>
          <p:cNvSpPr>
            <a:spLocks noGrp="1"/>
          </p:cNvSpPr>
          <p:nvPr>
            <p:ph idx="11"/>
          </p:nvPr>
        </p:nvSpPr>
        <p:spPr>
          <a:xfrm>
            <a:off x="457199" y="2346581"/>
            <a:ext cx="3950877" cy="3644104"/>
          </a:xfrm>
        </p:spPr>
        <p:txBody>
          <a:bodyPr/>
          <a:lstStyle>
            <a:lvl1pPr>
              <a:buClr>
                <a:srgbClr val="002548"/>
              </a:buClr>
              <a:defRPr/>
            </a:lvl1pPr>
            <a:lvl2pPr>
              <a:buClr>
                <a:srgbClr val="0085CA"/>
              </a:buClr>
              <a:defRPr/>
            </a:lvl2pPr>
            <a:lvl3pPr>
              <a:buClr>
                <a:srgbClr val="0085CA"/>
              </a:buClr>
              <a:defRPr/>
            </a:lvl3pPr>
            <a:lvl4pPr>
              <a:buClr>
                <a:srgbClr val="0085CA"/>
              </a:buClr>
              <a:defRPr/>
            </a:lvl4pPr>
            <a:lvl5pPr>
              <a:buClr>
                <a:srgbClr val="0085CA"/>
              </a:buCl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Title 1"/>
          <p:cNvSpPr>
            <a:spLocks noGrp="1"/>
          </p:cNvSpPr>
          <p:nvPr>
            <p:ph type="title"/>
          </p:nvPr>
        </p:nvSpPr>
        <p:spPr>
          <a:xfrm>
            <a:off x="457200" y="1487908"/>
            <a:ext cx="8229600" cy="507556"/>
          </a:xfrm>
        </p:spPr>
        <p:txBody>
          <a:bodyPr/>
          <a:lstStyle>
            <a:lvl1pPr>
              <a:defRPr sz="2800"/>
            </a:lvl1pPr>
          </a:lstStyle>
          <a:p>
            <a:r>
              <a:rPr lang="en-GB" dirty="0"/>
              <a:t>Click to edit Master title style</a:t>
            </a:r>
            <a:endParaRPr lang="en-US" dirty="0"/>
          </a:p>
        </p:txBody>
      </p:sp>
      <p:sp>
        <p:nvSpPr>
          <p:cNvPr id="5" name="Text Placeholder 7"/>
          <p:cNvSpPr>
            <a:spLocks noGrp="1"/>
          </p:cNvSpPr>
          <p:nvPr>
            <p:ph type="body" sz="quarter" idx="10" hasCustomPrompt="1"/>
          </p:nvPr>
        </p:nvSpPr>
        <p:spPr>
          <a:xfrm>
            <a:off x="6340638" y="469900"/>
            <a:ext cx="2346162" cy="312291"/>
          </a:xfrm>
        </p:spPr>
        <p:txBody>
          <a:bodyPr/>
          <a:lstStyle>
            <a:lvl1pPr marL="0" indent="0" algn="r">
              <a:buNone/>
              <a:defRPr sz="1200" b="1">
                <a:solidFill>
                  <a:srgbClr val="003E74"/>
                </a:solidFill>
              </a:defRPr>
            </a:lvl1pPr>
            <a:lvl2pPr marL="457200" indent="0">
              <a:buNone/>
              <a:defRPr sz="1200">
                <a:solidFill>
                  <a:srgbClr val="003E74"/>
                </a:solidFill>
              </a:defRPr>
            </a:lvl2pPr>
            <a:lvl3pPr marL="914400" indent="0">
              <a:buNone/>
              <a:defRPr sz="1200">
                <a:solidFill>
                  <a:srgbClr val="003E74"/>
                </a:solidFill>
              </a:defRPr>
            </a:lvl3pPr>
            <a:lvl4pPr marL="1371600" indent="0">
              <a:buNone/>
              <a:defRPr sz="1200">
                <a:solidFill>
                  <a:srgbClr val="003E74"/>
                </a:solidFill>
              </a:defRPr>
            </a:lvl4pPr>
            <a:lvl5pPr marL="1828800" indent="0">
              <a:buNone/>
              <a:defRPr sz="1200">
                <a:solidFill>
                  <a:srgbClr val="003E74"/>
                </a:solidFill>
              </a:defRPr>
            </a:lvl5pPr>
          </a:lstStyle>
          <a:p>
            <a:pPr lvl="0"/>
            <a:r>
              <a:rPr lang="en-GB" dirty="0"/>
              <a:t>Click to edit presentation title</a:t>
            </a:r>
            <a:endParaRPr lang="en-US" dirty="0"/>
          </a:p>
        </p:txBody>
      </p:sp>
      <p:sp>
        <p:nvSpPr>
          <p:cNvPr id="6" name="Content Placeholder 2"/>
          <p:cNvSpPr>
            <a:spLocks noGrp="1"/>
          </p:cNvSpPr>
          <p:nvPr>
            <p:ph idx="12" hasCustomPrompt="1"/>
          </p:nvPr>
        </p:nvSpPr>
        <p:spPr>
          <a:xfrm>
            <a:off x="4735923" y="2346581"/>
            <a:ext cx="3950878" cy="2797494"/>
          </a:xfrm>
        </p:spPr>
        <p:txBody>
          <a:bodyPr/>
          <a:lstStyle>
            <a:lvl1pPr marL="0" indent="0">
              <a:buClr>
                <a:srgbClr val="0085CA"/>
              </a:buClr>
              <a:buNone/>
              <a:defRPr sz="2800" b="0" i="1" baseline="0">
                <a:solidFill>
                  <a:srgbClr val="003E74"/>
                </a:solidFill>
              </a:defRPr>
            </a:lvl1pPr>
            <a:lvl2pPr>
              <a:buClr>
                <a:srgbClr val="0085CA"/>
              </a:buClr>
              <a:defRPr/>
            </a:lvl2pPr>
            <a:lvl3pPr>
              <a:buClr>
                <a:srgbClr val="0085CA"/>
              </a:buClr>
              <a:defRPr/>
            </a:lvl3pPr>
            <a:lvl4pPr>
              <a:buClr>
                <a:srgbClr val="0085CA"/>
              </a:buClr>
              <a:defRPr/>
            </a:lvl4pPr>
            <a:lvl5pPr>
              <a:buClr>
                <a:srgbClr val="0085CA"/>
              </a:buClr>
              <a:defRPr/>
            </a:lvl5pPr>
          </a:lstStyle>
          <a:p>
            <a:pPr lvl="0"/>
            <a:r>
              <a:rPr lang="en-GB" dirty="0"/>
              <a:t>“Click to add a quote”</a:t>
            </a:r>
            <a:endParaRPr lang="en-US" dirty="0"/>
          </a:p>
        </p:txBody>
      </p:sp>
      <p:sp>
        <p:nvSpPr>
          <p:cNvPr id="8" name="Text Placeholder 12"/>
          <p:cNvSpPr>
            <a:spLocks noGrp="1"/>
          </p:cNvSpPr>
          <p:nvPr>
            <p:ph type="body" sz="quarter" idx="14" hasCustomPrompt="1"/>
          </p:nvPr>
        </p:nvSpPr>
        <p:spPr>
          <a:xfrm>
            <a:off x="4735513" y="5346526"/>
            <a:ext cx="3951287" cy="644160"/>
          </a:xfrm>
        </p:spPr>
        <p:txBody>
          <a:bodyPr/>
          <a:lstStyle>
            <a:lvl1pPr marL="0" marR="0" indent="0" algn="l" defTabSz="457200" rtl="0" eaLnBrk="1" fontAlgn="auto" latinLnBrk="0" hangingPunct="1">
              <a:lnSpc>
                <a:spcPct val="100000"/>
              </a:lnSpc>
              <a:spcBef>
                <a:spcPct val="20000"/>
              </a:spcBef>
              <a:spcAft>
                <a:spcPts val="0"/>
              </a:spcAft>
              <a:buClr>
                <a:srgbClr val="0085CA"/>
              </a:buClr>
              <a:buSzTx/>
              <a:buFont typeface="Arial"/>
              <a:buNone/>
              <a:tabLst/>
              <a:defRPr sz="1200" baseline="0">
                <a:solidFill>
                  <a:srgbClr val="002548"/>
                </a:solidFil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00000"/>
              </a:lnSpc>
              <a:spcBef>
                <a:spcPct val="20000"/>
              </a:spcBef>
              <a:spcAft>
                <a:spcPts val="0"/>
              </a:spcAft>
              <a:buClr>
                <a:srgbClr val="0085CA"/>
              </a:buClr>
              <a:buSzTx/>
              <a:buFont typeface="Arial"/>
              <a:buNone/>
              <a:tabLst/>
              <a:defRPr/>
            </a:pPr>
            <a:r>
              <a:rPr lang="en-GB" dirty="0"/>
              <a:t>Click to add quote attribution</a:t>
            </a:r>
            <a:endParaRPr lang="en-US" dirty="0"/>
          </a:p>
        </p:txBody>
      </p:sp>
    </p:spTree>
    <p:extLst>
      <p:ext uri="{BB962C8B-B14F-4D97-AF65-F5344CB8AC3E}">
        <p14:creationId xmlns:p14="http://schemas.microsoft.com/office/powerpoint/2010/main" val="31280242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two columns with image)">
    <p:spTree>
      <p:nvGrpSpPr>
        <p:cNvPr id="1" name=""/>
        <p:cNvGrpSpPr/>
        <p:nvPr/>
      </p:nvGrpSpPr>
      <p:grpSpPr>
        <a:xfrm>
          <a:off x="0" y="0"/>
          <a:ext cx="0" cy="0"/>
          <a:chOff x="0" y="0"/>
          <a:chExt cx="0" cy="0"/>
        </a:xfrm>
      </p:grpSpPr>
      <p:sp>
        <p:nvSpPr>
          <p:cNvPr id="3" name="Content Placeholder 2"/>
          <p:cNvSpPr>
            <a:spLocks noGrp="1"/>
          </p:cNvSpPr>
          <p:nvPr>
            <p:ph idx="11"/>
          </p:nvPr>
        </p:nvSpPr>
        <p:spPr>
          <a:xfrm>
            <a:off x="457199" y="2346581"/>
            <a:ext cx="3950877" cy="3644104"/>
          </a:xfrm>
        </p:spPr>
        <p:txBody>
          <a:bodyPr/>
          <a:lstStyle>
            <a:lvl1pPr>
              <a:buClr>
                <a:srgbClr val="002548"/>
              </a:buClr>
              <a:defRPr/>
            </a:lvl1pPr>
            <a:lvl2pPr>
              <a:buClr>
                <a:srgbClr val="002548"/>
              </a:buClr>
              <a:defRPr/>
            </a:lvl2pPr>
            <a:lvl3pPr>
              <a:buClr>
                <a:srgbClr val="002548"/>
              </a:buClr>
              <a:defRPr/>
            </a:lvl3pPr>
            <a:lvl4pPr>
              <a:buClr>
                <a:srgbClr val="002548"/>
              </a:buClr>
              <a:defRPr/>
            </a:lvl4pPr>
            <a:lvl5pPr>
              <a:buClr>
                <a:srgbClr val="002548"/>
              </a:buCl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Title 1"/>
          <p:cNvSpPr>
            <a:spLocks noGrp="1"/>
          </p:cNvSpPr>
          <p:nvPr>
            <p:ph type="title"/>
          </p:nvPr>
        </p:nvSpPr>
        <p:spPr>
          <a:xfrm>
            <a:off x="457200" y="1487908"/>
            <a:ext cx="8229600" cy="507556"/>
          </a:xfrm>
        </p:spPr>
        <p:txBody>
          <a:bodyPr/>
          <a:lstStyle>
            <a:lvl1pPr>
              <a:defRPr sz="2800"/>
            </a:lvl1pPr>
          </a:lstStyle>
          <a:p>
            <a:r>
              <a:rPr lang="en-GB" dirty="0"/>
              <a:t>Click to edit Master title style</a:t>
            </a:r>
            <a:endParaRPr lang="en-US" dirty="0"/>
          </a:p>
        </p:txBody>
      </p:sp>
      <p:sp>
        <p:nvSpPr>
          <p:cNvPr id="6" name="Text Placeholder 7"/>
          <p:cNvSpPr>
            <a:spLocks noGrp="1"/>
          </p:cNvSpPr>
          <p:nvPr>
            <p:ph type="body" sz="quarter" idx="10" hasCustomPrompt="1"/>
          </p:nvPr>
        </p:nvSpPr>
        <p:spPr>
          <a:xfrm>
            <a:off x="6340638" y="469900"/>
            <a:ext cx="2346162" cy="312291"/>
          </a:xfrm>
        </p:spPr>
        <p:txBody>
          <a:bodyPr/>
          <a:lstStyle>
            <a:lvl1pPr marL="0" indent="0" algn="r">
              <a:buNone/>
              <a:defRPr sz="1200" b="1">
                <a:solidFill>
                  <a:srgbClr val="003E74"/>
                </a:solidFill>
              </a:defRPr>
            </a:lvl1pPr>
            <a:lvl2pPr marL="457200" indent="0">
              <a:buNone/>
              <a:defRPr sz="1200">
                <a:solidFill>
                  <a:srgbClr val="003E74"/>
                </a:solidFill>
              </a:defRPr>
            </a:lvl2pPr>
            <a:lvl3pPr marL="914400" indent="0">
              <a:buNone/>
              <a:defRPr sz="1200">
                <a:solidFill>
                  <a:srgbClr val="003E74"/>
                </a:solidFill>
              </a:defRPr>
            </a:lvl3pPr>
            <a:lvl4pPr marL="1371600" indent="0">
              <a:buNone/>
              <a:defRPr sz="1200">
                <a:solidFill>
                  <a:srgbClr val="003E74"/>
                </a:solidFill>
              </a:defRPr>
            </a:lvl4pPr>
            <a:lvl5pPr marL="1828800" indent="0">
              <a:buNone/>
              <a:defRPr sz="1200">
                <a:solidFill>
                  <a:srgbClr val="003E74"/>
                </a:solidFill>
              </a:defRPr>
            </a:lvl5pPr>
          </a:lstStyle>
          <a:p>
            <a:pPr lvl="0"/>
            <a:r>
              <a:rPr lang="en-GB" dirty="0"/>
              <a:t>Click to edit presentation title</a:t>
            </a:r>
            <a:endParaRPr lang="en-US" dirty="0"/>
          </a:p>
        </p:txBody>
      </p:sp>
      <p:sp>
        <p:nvSpPr>
          <p:cNvPr id="9" name="Picture Placeholder 8"/>
          <p:cNvSpPr>
            <a:spLocks noGrp="1"/>
          </p:cNvSpPr>
          <p:nvPr>
            <p:ph type="pic" sz="quarter" idx="13"/>
          </p:nvPr>
        </p:nvSpPr>
        <p:spPr>
          <a:xfrm>
            <a:off x="4735513" y="2346581"/>
            <a:ext cx="3951287" cy="2788292"/>
          </a:xfrm>
        </p:spPr>
        <p:txBody>
          <a:bodyPr/>
          <a:lstStyle>
            <a:lvl1pPr>
              <a:buClr>
                <a:srgbClr val="002548"/>
              </a:buClr>
              <a:defRPr/>
            </a:lvl1pPr>
          </a:lstStyle>
          <a:p>
            <a:endParaRPr lang="en-US" dirty="0"/>
          </a:p>
        </p:txBody>
      </p:sp>
      <p:sp>
        <p:nvSpPr>
          <p:cNvPr id="13" name="Text Placeholder 12"/>
          <p:cNvSpPr>
            <a:spLocks noGrp="1"/>
          </p:cNvSpPr>
          <p:nvPr>
            <p:ph type="body" sz="quarter" idx="14" hasCustomPrompt="1"/>
          </p:nvPr>
        </p:nvSpPr>
        <p:spPr>
          <a:xfrm>
            <a:off x="4735513" y="5420143"/>
            <a:ext cx="3951287" cy="570541"/>
          </a:xfrm>
        </p:spPr>
        <p:txBody>
          <a:bodyPr/>
          <a:lstStyle>
            <a:lvl1pPr marL="0" indent="0">
              <a:buNone/>
              <a:defRPr sz="1000">
                <a:solidFill>
                  <a:srgbClr val="002548"/>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dirty="0"/>
              <a:t>Click to add caption</a:t>
            </a:r>
            <a:endParaRPr lang="en-US" dirty="0"/>
          </a:p>
        </p:txBody>
      </p:sp>
    </p:spTree>
    <p:extLst>
      <p:ext uri="{BB962C8B-B14F-4D97-AF65-F5344CB8AC3E}">
        <p14:creationId xmlns:p14="http://schemas.microsoft.com/office/powerpoint/2010/main" val="847259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ingle image/media and caption">
    <p:spTree>
      <p:nvGrpSpPr>
        <p:cNvPr id="1" name=""/>
        <p:cNvGrpSpPr/>
        <p:nvPr/>
      </p:nvGrpSpPr>
      <p:grpSpPr>
        <a:xfrm>
          <a:off x="0" y="0"/>
          <a:ext cx="0" cy="0"/>
          <a:chOff x="0" y="0"/>
          <a:chExt cx="0" cy="0"/>
        </a:xfrm>
      </p:grpSpPr>
      <p:sp>
        <p:nvSpPr>
          <p:cNvPr id="6" name="Text Placeholder 7"/>
          <p:cNvSpPr>
            <a:spLocks noGrp="1"/>
          </p:cNvSpPr>
          <p:nvPr>
            <p:ph type="body" sz="quarter" idx="10" hasCustomPrompt="1"/>
          </p:nvPr>
        </p:nvSpPr>
        <p:spPr>
          <a:xfrm>
            <a:off x="6340638" y="469900"/>
            <a:ext cx="2346162" cy="312291"/>
          </a:xfrm>
        </p:spPr>
        <p:txBody>
          <a:bodyPr/>
          <a:lstStyle>
            <a:lvl1pPr marL="0" indent="0" algn="r">
              <a:buNone/>
              <a:defRPr sz="1200" b="1">
                <a:solidFill>
                  <a:srgbClr val="003E74"/>
                </a:solidFill>
              </a:defRPr>
            </a:lvl1pPr>
            <a:lvl2pPr marL="457200" indent="0">
              <a:buNone/>
              <a:defRPr sz="1200">
                <a:solidFill>
                  <a:srgbClr val="003E74"/>
                </a:solidFill>
              </a:defRPr>
            </a:lvl2pPr>
            <a:lvl3pPr marL="914400" indent="0">
              <a:buNone/>
              <a:defRPr sz="1200">
                <a:solidFill>
                  <a:srgbClr val="003E74"/>
                </a:solidFill>
              </a:defRPr>
            </a:lvl3pPr>
            <a:lvl4pPr marL="1371600" indent="0">
              <a:buNone/>
              <a:defRPr sz="1200">
                <a:solidFill>
                  <a:srgbClr val="003E74"/>
                </a:solidFill>
              </a:defRPr>
            </a:lvl4pPr>
            <a:lvl5pPr marL="1828800" indent="0">
              <a:buNone/>
              <a:defRPr sz="1200">
                <a:solidFill>
                  <a:srgbClr val="003E74"/>
                </a:solidFill>
              </a:defRPr>
            </a:lvl5pPr>
          </a:lstStyle>
          <a:p>
            <a:pPr lvl="0"/>
            <a:r>
              <a:rPr lang="en-GB" dirty="0"/>
              <a:t>Click to edit presentation title</a:t>
            </a:r>
            <a:endParaRPr lang="en-US" dirty="0"/>
          </a:p>
        </p:txBody>
      </p:sp>
      <p:sp>
        <p:nvSpPr>
          <p:cNvPr id="7" name="Picture Placeholder 8"/>
          <p:cNvSpPr>
            <a:spLocks noGrp="1"/>
          </p:cNvSpPr>
          <p:nvPr>
            <p:ph type="pic" sz="quarter" idx="13"/>
          </p:nvPr>
        </p:nvSpPr>
        <p:spPr>
          <a:xfrm>
            <a:off x="457199" y="1487908"/>
            <a:ext cx="8229601" cy="3646965"/>
          </a:xfrm>
        </p:spPr>
        <p:txBody>
          <a:bodyPr/>
          <a:lstStyle>
            <a:lvl1pPr>
              <a:buClr>
                <a:srgbClr val="002548"/>
              </a:buClr>
              <a:defRPr/>
            </a:lvl1pPr>
          </a:lstStyle>
          <a:p>
            <a:endParaRPr lang="en-US" dirty="0"/>
          </a:p>
        </p:txBody>
      </p:sp>
      <p:sp>
        <p:nvSpPr>
          <p:cNvPr id="8" name="Text Placeholder 12"/>
          <p:cNvSpPr>
            <a:spLocks noGrp="1"/>
          </p:cNvSpPr>
          <p:nvPr>
            <p:ph type="body" sz="quarter" idx="14" hasCustomPrompt="1"/>
          </p:nvPr>
        </p:nvSpPr>
        <p:spPr>
          <a:xfrm>
            <a:off x="457199" y="5420143"/>
            <a:ext cx="3951287" cy="570541"/>
          </a:xfrm>
        </p:spPr>
        <p:txBody>
          <a:bodyPr/>
          <a:lstStyle>
            <a:lvl1pPr marL="0" indent="0">
              <a:buNone/>
              <a:defRPr sz="1000">
                <a:solidFill>
                  <a:srgbClr val="002548"/>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dirty="0"/>
              <a:t>Click to add caption</a:t>
            </a:r>
            <a:endParaRPr lang="en-US" dirty="0"/>
          </a:p>
        </p:txBody>
      </p:sp>
    </p:spTree>
    <p:extLst>
      <p:ext uri="{BB962C8B-B14F-4D97-AF65-F5344CB8AC3E}">
        <p14:creationId xmlns:p14="http://schemas.microsoft.com/office/powerpoint/2010/main" val="392955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ultiple images/media and caption">
    <p:spTree>
      <p:nvGrpSpPr>
        <p:cNvPr id="1" name=""/>
        <p:cNvGrpSpPr/>
        <p:nvPr/>
      </p:nvGrpSpPr>
      <p:grpSpPr>
        <a:xfrm>
          <a:off x="0" y="0"/>
          <a:ext cx="0" cy="0"/>
          <a:chOff x="0" y="0"/>
          <a:chExt cx="0" cy="0"/>
        </a:xfrm>
      </p:grpSpPr>
      <p:sp>
        <p:nvSpPr>
          <p:cNvPr id="4" name="Text Placeholder 7"/>
          <p:cNvSpPr>
            <a:spLocks noGrp="1"/>
          </p:cNvSpPr>
          <p:nvPr>
            <p:ph type="body" sz="quarter" idx="10" hasCustomPrompt="1"/>
          </p:nvPr>
        </p:nvSpPr>
        <p:spPr>
          <a:xfrm>
            <a:off x="6340638" y="469900"/>
            <a:ext cx="2346162" cy="312291"/>
          </a:xfrm>
        </p:spPr>
        <p:txBody>
          <a:bodyPr/>
          <a:lstStyle>
            <a:lvl1pPr marL="0" indent="0" algn="r">
              <a:buNone/>
              <a:defRPr sz="1200" b="1">
                <a:solidFill>
                  <a:srgbClr val="003E74"/>
                </a:solidFill>
              </a:defRPr>
            </a:lvl1pPr>
            <a:lvl2pPr marL="457200" indent="0">
              <a:buNone/>
              <a:defRPr sz="1200">
                <a:solidFill>
                  <a:srgbClr val="003E74"/>
                </a:solidFill>
              </a:defRPr>
            </a:lvl2pPr>
            <a:lvl3pPr marL="914400" indent="0">
              <a:buNone/>
              <a:defRPr sz="1200">
                <a:solidFill>
                  <a:srgbClr val="003E74"/>
                </a:solidFill>
              </a:defRPr>
            </a:lvl3pPr>
            <a:lvl4pPr marL="1371600" indent="0">
              <a:buNone/>
              <a:defRPr sz="1200">
                <a:solidFill>
                  <a:srgbClr val="003E74"/>
                </a:solidFill>
              </a:defRPr>
            </a:lvl4pPr>
            <a:lvl5pPr marL="1828800" indent="0">
              <a:buNone/>
              <a:defRPr sz="1200">
                <a:solidFill>
                  <a:srgbClr val="003E74"/>
                </a:solidFill>
              </a:defRPr>
            </a:lvl5pPr>
          </a:lstStyle>
          <a:p>
            <a:pPr lvl="0"/>
            <a:r>
              <a:rPr lang="en-GB" dirty="0"/>
              <a:t>Click to edit presentation title</a:t>
            </a:r>
            <a:endParaRPr lang="en-US" dirty="0"/>
          </a:p>
        </p:txBody>
      </p:sp>
      <p:sp>
        <p:nvSpPr>
          <p:cNvPr id="5" name="Picture Placeholder 8"/>
          <p:cNvSpPr>
            <a:spLocks noGrp="1"/>
          </p:cNvSpPr>
          <p:nvPr>
            <p:ph type="pic" sz="quarter" idx="13"/>
          </p:nvPr>
        </p:nvSpPr>
        <p:spPr>
          <a:xfrm>
            <a:off x="457199" y="1487908"/>
            <a:ext cx="3951287" cy="3646965"/>
          </a:xfrm>
        </p:spPr>
        <p:txBody>
          <a:bodyPr/>
          <a:lstStyle>
            <a:lvl1pPr>
              <a:buClr>
                <a:srgbClr val="002548"/>
              </a:buClr>
              <a:defRPr/>
            </a:lvl1pPr>
          </a:lstStyle>
          <a:p>
            <a:endParaRPr lang="en-US" dirty="0"/>
          </a:p>
        </p:txBody>
      </p:sp>
      <p:sp>
        <p:nvSpPr>
          <p:cNvPr id="6" name="Text Placeholder 12"/>
          <p:cNvSpPr>
            <a:spLocks noGrp="1"/>
          </p:cNvSpPr>
          <p:nvPr>
            <p:ph type="body" sz="quarter" idx="14" hasCustomPrompt="1"/>
          </p:nvPr>
        </p:nvSpPr>
        <p:spPr>
          <a:xfrm>
            <a:off x="457199" y="5420143"/>
            <a:ext cx="3951287" cy="570541"/>
          </a:xfrm>
        </p:spPr>
        <p:txBody>
          <a:bodyPr/>
          <a:lstStyle>
            <a:lvl1pPr marL="0" indent="0">
              <a:buNone/>
              <a:defRPr sz="1000">
                <a:solidFill>
                  <a:srgbClr val="002548"/>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GB" dirty="0"/>
              <a:t>Click to add caption</a:t>
            </a:r>
            <a:endParaRPr lang="en-US" dirty="0"/>
          </a:p>
        </p:txBody>
      </p:sp>
      <p:sp>
        <p:nvSpPr>
          <p:cNvPr id="7" name="Picture Placeholder 8"/>
          <p:cNvSpPr>
            <a:spLocks noGrp="1"/>
          </p:cNvSpPr>
          <p:nvPr>
            <p:ph type="pic" sz="quarter" idx="15"/>
          </p:nvPr>
        </p:nvSpPr>
        <p:spPr>
          <a:xfrm>
            <a:off x="4735513" y="1487908"/>
            <a:ext cx="3951287" cy="2395455"/>
          </a:xfrm>
        </p:spPr>
        <p:txBody>
          <a:bodyPr/>
          <a:lstStyle>
            <a:lvl1pPr>
              <a:buClr>
                <a:srgbClr val="002548"/>
              </a:buClr>
              <a:defRPr/>
            </a:lvl1pPr>
          </a:lstStyle>
          <a:p>
            <a:endParaRPr lang="en-US" dirty="0"/>
          </a:p>
        </p:txBody>
      </p:sp>
      <p:sp>
        <p:nvSpPr>
          <p:cNvPr id="9" name="Picture Placeholder 8"/>
          <p:cNvSpPr>
            <a:spLocks noGrp="1"/>
          </p:cNvSpPr>
          <p:nvPr>
            <p:ph type="pic" sz="quarter" idx="16"/>
          </p:nvPr>
        </p:nvSpPr>
        <p:spPr>
          <a:xfrm>
            <a:off x="4735513" y="4214645"/>
            <a:ext cx="3951287" cy="1776040"/>
          </a:xfrm>
        </p:spPr>
        <p:txBody>
          <a:bodyPr/>
          <a:lstStyle>
            <a:lvl1pPr>
              <a:buClr>
                <a:srgbClr val="002548"/>
              </a:buClr>
              <a:defRPr/>
            </a:lvl1pPr>
          </a:lstStyle>
          <a:p>
            <a:endParaRPr lang="en-US" dirty="0"/>
          </a:p>
        </p:txBody>
      </p:sp>
    </p:spTree>
    <p:extLst>
      <p:ext uri="{BB962C8B-B14F-4D97-AF65-F5344CB8AC3E}">
        <p14:creationId xmlns:p14="http://schemas.microsoft.com/office/powerpoint/2010/main" val="1250341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FFFDF0"/>
        </a:solidFill>
        <a:effectLst/>
      </p:bgPr>
    </p:bg>
    <p:spTree>
      <p:nvGrpSpPr>
        <p:cNvPr id="1" name=""/>
        <p:cNvGrpSpPr/>
        <p:nvPr/>
      </p:nvGrpSpPr>
      <p:grpSpPr>
        <a:xfrm>
          <a:off x="0" y="0"/>
          <a:ext cx="0" cy="0"/>
          <a:chOff x="0" y="0"/>
          <a:chExt cx="0" cy="0"/>
        </a:xfrm>
      </p:grpSpPr>
      <p:sp>
        <p:nvSpPr>
          <p:cNvPr id="6" name="Text Placeholder 7"/>
          <p:cNvSpPr>
            <a:spLocks noGrp="1"/>
          </p:cNvSpPr>
          <p:nvPr>
            <p:ph type="body" sz="quarter" idx="10" hasCustomPrompt="1"/>
          </p:nvPr>
        </p:nvSpPr>
        <p:spPr>
          <a:xfrm>
            <a:off x="6340638" y="469900"/>
            <a:ext cx="2346162" cy="312291"/>
          </a:xfrm>
        </p:spPr>
        <p:txBody>
          <a:bodyPr/>
          <a:lstStyle>
            <a:lvl1pPr marL="0" indent="0" algn="r">
              <a:buNone/>
              <a:defRPr sz="1200" b="1">
                <a:solidFill>
                  <a:srgbClr val="003E74"/>
                </a:solidFill>
              </a:defRPr>
            </a:lvl1pPr>
            <a:lvl2pPr marL="457200" indent="0">
              <a:buNone/>
              <a:defRPr sz="1200">
                <a:solidFill>
                  <a:srgbClr val="003E74"/>
                </a:solidFill>
              </a:defRPr>
            </a:lvl2pPr>
            <a:lvl3pPr marL="914400" indent="0">
              <a:buNone/>
              <a:defRPr sz="1200">
                <a:solidFill>
                  <a:srgbClr val="003E74"/>
                </a:solidFill>
              </a:defRPr>
            </a:lvl3pPr>
            <a:lvl4pPr marL="1371600" indent="0">
              <a:buNone/>
              <a:defRPr sz="1200">
                <a:solidFill>
                  <a:srgbClr val="003E74"/>
                </a:solidFill>
              </a:defRPr>
            </a:lvl4pPr>
            <a:lvl5pPr marL="1828800" indent="0">
              <a:buNone/>
              <a:defRPr sz="1200">
                <a:solidFill>
                  <a:srgbClr val="003E74"/>
                </a:solidFill>
              </a:defRPr>
            </a:lvl5pPr>
          </a:lstStyle>
          <a:p>
            <a:pPr lvl="0"/>
            <a:r>
              <a:rPr lang="en-GB" dirty="0"/>
              <a:t>Click to edit presentation title</a:t>
            </a:r>
            <a:endParaRPr lang="en-US" dirty="0"/>
          </a:p>
        </p:txBody>
      </p:sp>
    </p:spTree>
    <p:extLst>
      <p:ext uri="{BB962C8B-B14F-4D97-AF65-F5344CB8AC3E}">
        <p14:creationId xmlns:p14="http://schemas.microsoft.com/office/powerpoint/2010/main" val="406725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DF0"/>
        </a:solidFill>
        <a:effectLst/>
      </p:bgPr>
    </p:bg>
    <p:spTree>
      <p:nvGrpSpPr>
        <p:cNvPr id="1" name=""/>
        <p:cNvGrpSpPr/>
        <p:nvPr/>
      </p:nvGrpSpPr>
      <p:grpSpPr>
        <a:xfrm>
          <a:off x="0" y="0"/>
          <a:ext cx="0" cy="0"/>
          <a:chOff x="0" y="0"/>
          <a:chExt cx="0" cy="0"/>
        </a:xfrm>
      </p:grpSpPr>
      <p:pic>
        <p:nvPicPr>
          <p:cNvPr id="7" name="Picture 6" descr="College_Powerpoint_Background.png"/>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0" y="0"/>
            <a:ext cx="9144000" cy="6858000"/>
          </a:xfrm>
          <a:prstGeom prst="rect">
            <a:avLst/>
          </a:prstGeom>
          <a:solidFill>
            <a:schemeClr val="bg1"/>
          </a:solidFill>
        </p:spPr>
      </p:pic>
      <p:sp>
        <p:nvSpPr>
          <p:cNvPr id="3" name="Text Placeholder 2"/>
          <p:cNvSpPr>
            <a:spLocks noGrp="1"/>
          </p:cNvSpPr>
          <p:nvPr>
            <p:ph type="body" idx="1"/>
          </p:nvPr>
        </p:nvSpPr>
        <p:spPr>
          <a:xfrm>
            <a:off x="457200" y="2346581"/>
            <a:ext cx="8229600" cy="3644104"/>
          </a:xfrm>
          <a:prstGeom prst="rect">
            <a:avLst/>
          </a:prstGeom>
        </p:spPr>
        <p:txBody>
          <a:bodyPr vert="horz" lIns="0" tIns="0" rIns="0" bIns="0" rtlCol="0">
            <a:no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Title Placeholder 1"/>
          <p:cNvSpPr>
            <a:spLocks noGrp="1"/>
          </p:cNvSpPr>
          <p:nvPr>
            <p:ph type="title"/>
          </p:nvPr>
        </p:nvSpPr>
        <p:spPr>
          <a:xfrm>
            <a:off x="457200" y="1487908"/>
            <a:ext cx="8229600" cy="507556"/>
          </a:xfrm>
          <a:prstGeom prst="rect">
            <a:avLst/>
          </a:prstGeom>
        </p:spPr>
        <p:txBody>
          <a:bodyPr vert="horz" lIns="0" tIns="45720" rIns="0" bIns="0" rtlCol="0" anchor="ctr">
            <a:noAutofit/>
          </a:bodyPr>
          <a:lstStyle/>
          <a:p>
            <a:r>
              <a:rPr lang="en-GB" dirty="0"/>
              <a:t>Click to edit Master title style</a:t>
            </a:r>
            <a:endParaRPr lang="en-US" dirty="0"/>
          </a:p>
        </p:txBody>
      </p:sp>
    </p:spTree>
    <p:extLst>
      <p:ext uri="{BB962C8B-B14F-4D97-AF65-F5344CB8AC3E}">
        <p14:creationId xmlns:p14="http://schemas.microsoft.com/office/powerpoint/2010/main" val="2585372813"/>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0" r:id="rId3"/>
    <p:sldLayoutId id="2147483652" r:id="rId4"/>
    <p:sldLayoutId id="2147483660" r:id="rId5"/>
    <p:sldLayoutId id="2147483657" r:id="rId6"/>
    <p:sldLayoutId id="2147483658" r:id="rId7"/>
    <p:sldLayoutId id="2147483659" r:id="rId8"/>
    <p:sldLayoutId id="2147483655" r:id="rId9"/>
    <p:sldLayoutId id="2147483661" r:id="rId10"/>
  </p:sldLayoutIdLst>
  <p:hf hdr="0" ftr="0" dt="0"/>
  <p:txStyles>
    <p:titleStyle>
      <a:lvl1pPr algn="l" defTabSz="457200" rtl="0" eaLnBrk="1" latinLnBrk="0" hangingPunct="1">
        <a:spcBef>
          <a:spcPct val="0"/>
        </a:spcBef>
        <a:buNone/>
        <a:defRPr sz="2800" b="1" kern="1200">
          <a:solidFill>
            <a:srgbClr val="003E74"/>
          </a:solidFill>
          <a:latin typeface="Arial"/>
          <a:ea typeface="+mj-ea"/>
          <a:cs typeface="Arial"/>
        </a:defRPr>
      </a:lvl1pPr>
    </p:titleStyle>
    <p:bodyStyle>
      <a:lvl1pPr marL="342900" indent="-342900" algn="l" defTabSz="457200" rtl="0" eaLnBrk="1" latinLnBrk="0" hangingPunct="1">
        <a:spcBef>
          <a:spcPct val="20000"/>
        </a:spcBef>
        <a:buClr>
          <a:srgbClr val="002548"/>
        </a:buClr>
        <a:buFont typeface="Arial"/>
        <a:buChar char="•"/>
        <a:defRPr sz="1800" kern="1200">
          <a:solidFill>
            <a:schemeClr val="tx1"/>
          </a:solidFill>
          <a:latin typeface="Arial"/>
          <a:ea typeface="+mn-ea"/>
          <a:cs typeface="Arial"/>
        </a:defRPr>
      </a:lvl1pPr>
      <a:lvl2pPr marL="742950" indent="-285750" algn="l" defTabSz="457200" rtl="0" eaLnBrk="1" latinLnBrk="0" hangingPunct="1">
        <a:spcBef>
          <a:spcPct val="20000"/>
        </a:spcBef>
        <a:buClr>
          <a:srgbClr val="002548"/>
        </a:buClr>
        <a:buFont typeface="Arial"/>
        <a:buChar char="–"/>
        <a:defRPr sz="1800" kern="1200">
          <a:solidFill>
            <a:schemeClr val="tx1"/>
          </a:solidFill>
          <a:latin typeface="Arial"/>
          <a:ea typeface="+mn-ea"/>
          <a:cs typeface="Arial"/>
        </a:defRPr>
      </a:lvl2pPr>
      <a:lvl3pPr marL="1143000" indent="-228600" algn="l" defTabSz="457200" rtl="0" eaLnBrk="1" latinLnBrk="0" hangingPunct="1">
        <a:spcBef>
          <a:spcPct val="20000"/>
        </a:spcBef>
        <a:buClr>
          <a:srgbClr val="002548"/>
        </a:buClr>
        <a:buFont typeface="Arial"/>
        <a:buChar char="•"/>
        <a:defRPr sz="1200" kern="1200">
          <a:solidFill>
            <a:schemeClr val="tx1"/>
          </a:solidFill>
          <a:latin typeface="Arial"/>
          <a:ea typeface="+mn-ea"/>
          <a:cs typeface="Arial"/>
        </a:defRPr>
      </a:lvl3pPr>
      <a:lvl4pPr marL="1600200" indent="-228600" algn="l" defTabSz="457200" rtl="0" eaLnBrk="1" latinLnBrk="0" hangingPunct="1">
        <a:spcBef>
          <a:spcPct val="20000"/>
        </a:spcBef>
        <a:buClr>
          <a:srgbClr val="002548"/>
        </a:buClr>
        <a:buFont typeface="Arial"/>
        <a:buChar char="–"/>
        <a:defRPr sz="1200" kern="1200">
          <a:solidFill>
            <a:schemeClr val="tx1"/>
          </a:solidFill>
          <a:latin typeface="Arial"/>
          <a:ea typeface="+mn-ea"/>
          <a:cs typeface="Arial"/>
        </a:defRPr>
      </a:lvl4pPr>
      <a:lvl5pPr marL="2057400" indent="-228600" algn="l" defTabSz="457200" rtl="0" eaLnBrk="1" latinLnBrk="0" hangingPunct="1">
        <a:spcBef>
          <a:spcPct val="20000"/>
        </a:spcBef>
        <a:buClr>
          <a:srgbClr val="002548"/>
        </a:buClr>
        <a:buFont typeface="Arial"/>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6.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 </a:t>
            </a:r>
            <a:r>
              <a:rPr lang="en-US" dirty="0" err="1"/>
              <a:t>memristive</a:t>
            </a:r>
            <a:r>
              <a:rPr lang="en-US" dirty="0"/>
              <a:t> machine learning processor</a:t>
            </a:r>
          </a:p>
        </p:txBody>
      </p:sp>
      <p:sp>
        <p:nvSpPr>
          <p:cNvPr id="4" name="Text Placeholder 3"/>
          <p:cNvSpPr>
            <a:spLocks noGrp="1"/>
          </p:cNvSpPr>
          <p:nvPr>
            <p:ph type="body" sz="quarter" idx="11"/>
          </p:nvPr>
        </p:nvSpPr>
        <p:spPr/>
        <p:txBody>
          <a:bodyPr/>
          <a:lstStyle/>
          <a:p>
            <a:r>
              <a:rPr lang="en-US" dirty="0"/>
              <a:t>By:              Tej Sanghavi</a:t>
            </a:r>
          </a:p>
          <a:p>
            <a:r>
              <a:rPr lang="en-US" dirty="0"/>
              <a:t>Supervisor: Dr Christos </a:t>
            </a:r>
            <a:r>
              <a:rPr lang="en-US" dirty="0" err="1"/>
              <a:t>Papavassiliou</a:t>
            </a:r>
            <a:endParaRPr lang="en-US" dirty="0"/>
          </a:p>
          <a:p>
            <a:r>
              <a:rPr lang="en-US" dirty="0"/>
              <a:t>2</a:t>
            </a:r>
            <a:r>
              <a:rPr lang="en-US" baseline="30000" dirty="0"/>
              <a:t>nd</a:t>
            </a:r>
            <a:r>
              <a:rPr lang="en-US" dirty="0"/>
              <a:t> Marker: Dr Timothy </a:t>
            </a:r>
            <a:r>
              <a:rPr lang="en-US" dirty="0" err="1"/>
              <a:t>Constandinou</a:t>
            </a:r>
            <a:endParaRPr lang="en-US" dirty="0"/>
          </a:p>
        </p:txBody>
      </p:sp>
      <p:sp>
        <p:nvSpPr>
          <p:cNvPr id="5" name="Text Placeholder 4"/>
          <p:cNvSpPr>
            <a:spLocks noGrp="1"/>
          </p:cNvSpPr>
          <p:nvPr>
            <p:ph type="body" sz="quarter" idx="13"/>
          </p:nvPr>
        </p:nvSpPr>
        <p:spPr/>
        <p:txBody>
          <a:bodyPr/>
          <a:lstStyle/>
          <a:p>
            <a:r>
              <a:rPr lang="en-US" dirty="0"/>
              <a:t>23/06/2021</a:t>
            </a:r>
          </a:p>
        </p:txBody>
      </p:sp>
      <p:sp>
        <p:nvSpPr>
          <p:cNvPr id="2" name="TextBox 1">
            <a:extLst>
              <a:ext uri="{FF2B5EF4-FFF2-40B4-BE49-F238E27FC236}">
                <a16:creationId xmlns:a16="http://schemas.microsoft.com/office/drawing/2014/main" id="{6B39FFDA-8997-42D2-8F8E-248B2813B2EA}"/>
              </a:ext>
            </a:extLst>
          </p:cNvPr>
          <p:cNvSpPr txBox="1"/>
          <p:nvPr/>
        </p:nvSpPr>
        <p:spPr>
          <a:xfrm>
            <a:off x="8481848" y="6001407"/>
            <a:ext cx="504497" cy="369332"/>
          </a:xfrm>
          <a:prstGeom prst="rect">
            <a:avLst/>
          </a:prstGeom>
          <a:noFill/>
        </p:spPr>
        <p:txBody>
          <a:bodyPr wrap="square" rtlCol="0">
            <a:spAutoFit/>
          </a:bodyPr>
          <a:lstStyle/>
          <a:p>
            <a:pPr algn="l"/>
            <a:r>
              <a:rPr lang="en-GB" dirty="0"/>
              <a:t>1</a:t>
            </a:r>
          </a:p>
        </p:txBody>
      </p:sp>
    </p:spTree>
    <p:extLst>
      <p:ext uri="{BB962C8B-B14F-4D97-AF65-F5344CB8AC3E}">
        <p14:creationId xmlns:p14="http://schemas.microsoft.com/office/powerpoint/2010/main" val="9543293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5B92ED7-6927-49FB-B9D1-12925AC6B3DB}"/>
              </a:ext>
            </a:extLst>
          </p:cNvPr>
          <p:cNvSpPr>
            <a:spLocks noGrp="1"/>
          </p:cNvSpPr>
          <p:nvPr>
            <p:ph type="title"/>
          </p:nvPr>
        </p:nvSpPr>
        <p:spPr/>
        <p:txBody>
          <a:bodyPr/>
          <a:lstStyle/>
          <a:p>
            <a:r>
              <a:rPr lang="en-GB" dirty="0"/>
              <a:t>Implementation</a:t>
            </a:r>
          </a:p>
        </p:txBody>
      </p:sp>
      <p:sp>
        <p:nvSpPr>
          <p:cNvPr id="9" name="Text Placeholder 8">
            <a:extLst>
              <a:ext uri="{FF2B5EF4-FFF2-40B4-BE49-F238E27FC236}">
                <a16:creationId xmlns:a16="http://schemas.microsoft.com/office/drawing/2014/main" id="{D400DBB2-51F1-4E63-BBC0-930F4D1FB2CD}"/>
              </a:ext>
            </a:extLst>
          </p:cNvPr>
          <p:cNvSpPr>
            <a:spLocks noGrp="1"/>
          </p:cNvSpPr>
          <p:nvPr>
            <p:ph type="body" sz="quarter" idx="13"/>
          </p:nvPr>
        </p:nvSpPr>
        <p:spPr>
          <a:xfrm>
            <a:off x="5885793" y="471794"/>
            <a:ext cx="2801007" cy="257175"/>
          </a:xfrm>
        </p:spPr>
        <p:txBody>
          <a:bodyPr/>
          <a:lstStyle/>
          <a:p>
            <a:r>
              <a:rPr lang="en-US" dirty="0"/>
              <a:t>A </a:t>
            </a:r>
            <a:r>
              <a:rPr lang="en-US" dirty="0" err="1"/>
              <a:t>memristive</a:t>
            </a:r>
            <a:r>
              <a:rPr lang="en-US" dirty="0"/>
              <a:t> machine learning processor</a:t>
            </a:r>
            <a:endParaRPr lang="en-GB" dirty="0"/>
          </a:p>
        </p:txBody>
      </p:sp>
      <p:sp>
        <p:nvSpPr>
          <p:cNvPr id="4" name="TextBox 3">
            <a:extLst>
              <a:ext uri="{FF2B5EF4-FFF2-40B4-BE49-F238E27FC236}">
                <a16:creationId xmlns:a16="http://schemas.microsoft.com/office/drawing/2014/main" id="{53E63F72-D8FA-47E8-B8E7-A1776B0C4F9B}"/>
              </a:ext>
            </a:extLst>
          </p:cNvPr>
          <p:cNvSpPr txBox="1"/>
          <p:nvPr/>
        </p:nvSpPr>
        <p:spPr>
          <a:xfrm>
            <a:off x="8481848" y="6001407"/>
            <a:ext cx="504497" cy="369332"/>
          </a:xfrm>
          <a:prstGeom prst="rect">
            <a:avLst/>
          </a:prstGeom>
          <a:noFill/>
        </p:spPr>
        <p:txBody>
          <a:bodyPr wrap="square" rtlCol="0">
            <a:spAutoFit/>
          </a:bodyPr>
          <a:lstStyle/>
          <a:p>
            <a:pPr algn="l"/>
            <a:r>
              <a:rPr lang="en-GB" dirty="0"/>
              <a:t>10</a:t>
            </a:r>
          </a:p>
        </p:txBody>
      </p:sp>
    </p:spTree>
    <p:extLst>
      <p:ext uri="{BB962C8B-B14F-4D97-AF65-F5344CB8AC3E}">
        <p14:creationId xmlns:p14="http://schemas.microsoft.com/office/powerpoint/2010/main" val="19211943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54348"/>
            <a:ext cx="8229600" cy="507556"/>
          </a:xfrm>
        </p:spPr>
        <p:txBody>
          <a:bodyPr/>
          <a:lstStyle/>
          <a:p>
            <a:r>
              <a:rPr lang="en-US" dirty="0"/>
              <a:t>Neural network model</a:t>
            </a:r>
          </a:p>
        </p:txBody>
      </p:sp>
      <p:pic>
        <p:nvPicPr>
          <p:cNvPr id="7" name="Content Placeholder 6" descr="Chart, bar chart&#10;&#10;Description automatically generated">
            <a:extLst>
              <a:ext uri="{FF2B5EF4-FFF2-40B4-BE49-F238E27FC236}">
                <a16:creationId xmlns:a16="http://schemas.microsoft.com/office/drawing/2014/main" id="{A4C0B85C-11A2-4D7A-B4E1-DBFAE27A5F5C}"/>
              </a:ext>
            </a:extLst>
          </p:cNvPr>
          <p:cNvPicPr>
            <a:picLocks noGrp="1" noChangeAspect="1"/>
          </p:cNvPicPr>
          <p:nvPr>
            <p:ph idx="1"/>
          </p:nvPr>
        </p:nvPicPr>
        <p:blipFill>
          <a:blip r:embed="rId3"/>
          <a:stretch>
            <a:fillRect/>
          </a:stretch>
        </p:blipFill>
        <p:spPr>
          <a:xfrm>
            <a:off x="4363278" y="1741686"/>
            <a:ext cx="4492487" cy="2789876"/>
          </a:xfrm>
        </p:spPr>
      </p:pic>
      <p:sp>
        <p:nvSpPr>
          <p:cNvPr id="4" name="Text Placeholder 3"/>
          <p:cNvSpPr>
            <a:spLocks noGrp="1"/>
          </p:cNvSpPr>
          <p:nvPr>
            <p:ph type="body" sz="quarter" idx="10"/>
          </p:nvPr>
        </p:nvSpPr>
        <p:spPr>
          <a:xfrm>
            <a:off x="5565913" y="469900"/>
            <a:ext cx="3120887"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p:txBody>
      </p:sp>
      <p:pic>
        <p:nvPicPr>
          <p:cNvPr id="9" name="Picture 8" descr="A picture containing text&#10;&#10;Description automatically generated">
            <a:extLst>
              <a:ext uri="{FF2B5EF4-FFF2-40B4-BE49-F238E27FC236}">
                <a16:creationId xmlns:a16="http://schemas.microsoft.com/office/drawing/2014/main" id="{2A6B12EA-FDBB-4B5E-8027-68543B10D6AD}"/>
              </a:ext>
            </a:extLst>
          </p:cNvPr>
          <p:cNvPicPr>
            <a:picLocks noChangeAspect="1"/>
          </p:cNvPicPr>
          <p:nvPr/>
        </p:nvPicPr>
        <p:blipFill>
          <a:blip r:embed="rId4"/>
          <a:stretch>
            <a:fillRect/>
          </a:stretch>
        </p:blipFill>
        <p:spPr>
          <a:xfrm rot="16200000">
            <a:off x="-107251" y="2554619"/>
            <a:ext cx="4607604" cy="2981738"/>
          </a:xfrm>
          <a:prstGeom prst="rect">
            <a:avLst/>
          </a:prstGeom>
        </p:spPr>
      </p:pic>
      <p:sp>
        <p:nvSpPr>
          <p:cNvPr id="10" name="TextBox 9">
            <a:extLst>
              <a:ext uri="{FF2B5EF4-FFF2-40B4-BE49-F238E27FC236}">
                <a16:creationId xmlns:a16="http://schemas.microsoft.com/office/drawing/2014/main" id="{87A64008-5490-45D1-9C11-F1AEA0BB0F7F}"/>
              </a:ext>
            </a:extLst>
          </p:cNvPr>
          <p:cNvSpPr txBox="1"/>
          <p:nvPr/>
        </p:nvSpPr>
        <p:spPr>
          <a:xfrm>
            <a:off x="4472609" y="4790261"/>
            <a:ext cx="4343400" cy="646331"/>
          </a:xfrm>
          <a:prstGeom prst="rect">
            <a:avLst/>
          </a:prstGeom>
          <a:noFill/>
        </p:spPr>
        <p:txBody>
          <a:bodyPr wrap="square" rtlCol="0">
            <a:spAutoFit/>
          </a:bodyPr>
          <a:lstStyle/>
          <a:p>
            <a:r>
              <a:rPr lang="en-GB" dirty="0"/>
              <a:t>Note:</a:t>
            </a:r>
          </a:p>
          <a:p>
            <a:pPr marL="285750" indent="-285750">
              <a:buFont typeface="Arial" panose="020B0604020202020204" pitchFamily="34" charset="0"/>
              <a:buChar char="•"/>
            </a:pPr>
            <a:r>
              <a:rPr lang="en-GB" dirty="0"/>
              <a:t>Weights constrained between 0 and 1</a:t>
            </a:r>
          </a:p>
        </p:txBody>
      </p:sp>
      <p:sp>
        <p:nvSpPr>
          <p:cNvPr id="8" name="TextBox 7">
            <a:extLst>
              <a:ext uri="{FF2B5EF4-FFF2-40B4-BE49-F238E27FC236}">
                <a16:creationId xmlns:a16="http://schemas.microsoft.com/office/drawing/2014/main" id="{02903A0A-A9FE-42E1-8FE3-EF9E98B028F7}"/>
              </a:ext>
            </a:extLst>
          </p:cNvPr>
          <p:cNvSpPr txBox="1"/>
          <p:nvPr/>
        </p:nvSpPr>
        <p:spPr>
          <a:xfrm>
            <a:off x="8481848" y="6001407"/>
            <a:ext cx="504497" cy="369332"/>
          </a:xfrm>
          <a:prstGeom prst="rect">
            <a:avLst/>
          </a:prstGeom>
          <a:noFill/>
        </p:spPr>
        <p:txBody>
          <a:bodyPr wrap="square" rtlCol="0">
            <a:spAutoFit/>
          </a:bodyPr>
          <a:lstStyle/>
          <a:p>
            <a:pPr algn="l"/>
            <a:r>
              <a:rPr lang="en-GB" dirty="0"/>
              <a:t>11</a:t>
            </a:r>
          </a:p>
        </p:txBody>
      </p:sp>
    </p:spTree>
    <p:extLst>
      <p:ext uri="{BB962C8B-B14F-4D97-AF65-F5344CB8AC3E}">
        <p14:creationId xmlns:p14="http://schemas.microsoft.com/office/powerpoint/2010/main" val="4090840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FD92D-5226-4949-ACB1-1FF871C2511F}"/>
              </a:ext>
            </a:extLst>
          </p:cNvPr>
          <p:cNvSpPr>
            <a:spLocks noGrp="1"/>
          </p:cNvSpPr>
          <p:nvPr>
            <p:ph type="title"/>
          </p:nvPr>
        </p:nvSpPr>
        <p:spPr/>
        <p:txBody>
          <a:bodyPr/>
          <a:lstStyle/>
          <a:p>
            <a:r>
              <a:rPr lang="en-GB" dirty="0"/>
              <a:t>Hardware Implementation Demo</a:t>
            </a:r>
          </a:p>
        </p:txBody>
      </p:sp>
      <p:sp>
        <p:nvSpPr>
          <p:cNvPr id="4" name="Text Placeholder 3">
            <a:extLst>
              <a:ext uri="{FF2B5EF4-FFF2-40B4-BE49-F238E27FC236}">
                <a16:creationId xmlns:a16="http://schemas.microsoft.com/office/drawing/2014/main" id="{DD004D9C-2619-4C39-A909-D1C0831C776C}"/>
              </a:ext>
            </a:extLst>
          </p:cNvPr>
          <p:cNvSpPr>
            <a:spLocks noGrp="1"/>
          </p:cNvSpPr>
          <p:nvPr>
            <p:ph type="body" sz="quarter" idx="10"/>
          </p:nvPr>
        </p:nvSpPr>
        <p:spPr>
          <a:xfrm>
            <a:off x="5496339" y="469900"/>
            <a:ext cx="3190461"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a:p>
            <a:endParaRPr lang="en-GB" dirty="0"/>
          </a:p>
        </p:txBody>
      </p:sp>
      <p:sp>
        <p:nvSpPr>
          <p:cNvPr id="5" name="TextBox 4">
            <a:extLst>
              <a:ext uri="{FF2B5EF4-FFF2-40B4-BE49-F238E27FC236}">
                <a16:creationId xmlns:a16="http://schemas.microsoft.com/office/drawing/2014/main" id="{2B0A19F6-391C-4258-9D78-9EEF6980CF0B}"/>
              </a:ext>
            </a:extLst>
          </p:cNvPr>
          <p:cNvSpPr txBox="1"/>
          <p:nvPr/>
        </p:nvSpPr>
        <p:spPr>
          <a:xfrm>
            <a:off x="8481848" y="6001407"/>
            <a:ext cx="504497" cy="369332"/>
          </a:xfrm>
          <a:prstGeom prst="rect">
            <a:avLst/>
          </a:prstGeom>
          <a:noFill/>
        </p:spPr>
        <p:txBody>
          <a:bodyPr wrap="square" rtlCol="0">
            <a:spAutoFit/>
          </a:bodyPr>
          <a:lstStyle/>
          <a:p>
            <a:pPr algn="l"/>
            <a:r>
              <a:rPr lang="en-GB" dirty="0"/>
              <a:t>12</a:t>
            </a:r>
          </a:p>
        </p:txBody>
      </p:sp>
    </p:spTree>
    <p:extLst>
      <p:ext uri="{BB962C8B-B14F-4D97-AF65-F5344CB8AC3E}">
        <p14:creationId xmlns:p14="http://schemas.microsoft.com/office/powerpoint/2010/main" val="4959391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5B92ED7-6927-49FB-B9D1-12925AC6B3DB}"/>
              </a:ext>
            </a:extLst>
          </p:cNvPr>
          <p:cNvSpPr>
            <a:spLocks noGrp="1"/>
          </p:cNvSpPr>
          <p:nvPr>
            <p:ph type="title"/>
          </p:nvPr>
        </p:nvSpPr>
        <p:spPr/>
        <p:txBody>
          <a:bodyPr/>
          <a:lstStyle/>
          <a:p>
            <a:r>
              <a:rPr lang="en-GB" dirty="0"/>
              <a:t>Testing and Results</a:t>
            </a:r>
          </a:p>
        </p:txBody>
      </p:sp>
      <p:sp>
        <p:nvSpPr>
          <p:cNvPr id="9" name="Text Placeholder 8">
            <a:extLst>
              <a:ext uri="{FF2B5EF4-FFF2-40B4-BE49-F238E27FC236}">
                <a16:creationId xmlns:a16="http://schemas.microsoft.com/office/drawing/2014/main" id="{D400DBB2-51F1-4E63-BBC0-930F4D1FB2CD}"/>
              </a:ext>
            </a:extLst>
          </p:cNvPr>
          <p:cNvSpPr>
            <a:spLocks noGrp="1"/>
          </p:cNvSpPr>
          <p:nvPr>
            <p:ph type="body" sz="quarter" idx="13"/>
          </p:nvPr>
        </p:nvSpPr>
        <p:spPr>
          <a:xfrm>
            <a:off x="5885793" y="471794"/>
            <a:ext cx="2801007" cy="257175"/>
          </a:xfrm>
        </p:spPr>
        <p:txBody>
          <a:bodyPr/>
          <a:lstStyle/>
          <a:p>
            <a:r>
              <a:rPr lang="en-US" dirty="0"/>
              <a:t>A </a:t>
            </a:r>
            <a:r>
              <a:rPr lang="en-US" dirty="0" err="1"/>
              <a:t>memristive</a:t>
            </a:r>
            <a:r>
              <a:rPr lang="en-US" dirty="0"/>
              <a:t> machine learning processor</a:t>
            </a:r>
            <a:endParaRPr lang="en-GB" dirty="0"/>
          </a:p>
        </p:txBody>
      </p:sp>
      <p:sp>
        <p:nvSpPr>
          <p:cNvPr id="4" name="TextBox 3">
            <a:extLst>
              <a:ext uri="{FF2B5EF4-FFF2-40B4-BE49-F238E27FC236}">
                <a16:creationId xmlns:a16="http://schemas.microsoft.com/office/drawing/2014/main" id="{735A4467-8D3A-41E3-AD6A-875F349555F3}"/>
              </a:ext>
            </a:extLst>
          </p:cNvPr>
          <p:cNvSpPr txBox="1"/>
          <p:nvPr/>
        </p:nvSpPr>
        <p:spPr>
          <a:xfrm>
            <a:off x="8481848" y="6001407"/>
            <a:ext cx="504497" cy="369332"/>
          </a:xfrm>
          <a:prstGeom prst="rect">
            <a:avLst/>
          </a:prstGeom>
          <a:noFill/>
        </p:spPr>
        <p:txBody>
          <a:bodyPr wrap="square" rtlCol="0">
            <a:spAutoFit/>
          </a:bodyPr>
          <a:lstStyle/>
          <a:p>
            <a:pPr algn="l"/>
            <a:r>
              <a:rPr lang="en-GB" dirty="0"/>
              <a:t>13</a:t>
            </a:r>
          </a:p>
        </p:txBody>
      </p:sp>
    </p:spTree>
    <p:extLst>
      <p:ext uri="{BB962C8B-B14F-4D97-AF65-F5344CB8AC3E}">
        <p14:creationId xmlns:p14="http://schemas.microsoft.com/office/powerpoint/2010/main" val="24297329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FD92D-5226-4949-ACB1-1FF871C2511F}"/>
              </a:ext>
            </a:extLst>
          </p:cNvPr>
          <p:cNvSpPr>
            <a:spLocks noGrp="1"/>
          </p:cNvSpPr>
          <p:nvPr>
            <p:ph type="title"/>
          </p:nvPr>
        </p:nvSpPr>
        <p:spPr>
          <a:xfrm>
            <a:off x="457200" y="1234130"/>
            <a:ext cx="8229600" cy="507556"/>
          </a:xfrm>
        </p:spPr>
        <p:txBody>
          <a:bodyPr/>
          <a:lstStyle/>
          <a:p>
            <a:r>
              <a:rPr lang="en-GB" dirty="0"/>
              <a:t>Network Inputs</a:t>
            </a:r>
          </a:p>
        </p:txBody>
      </p:sp>
      <p:sp>
        <p:nvSpPr>
          <p:cNvPr id="4" name="Text Placeholder 3">
            <a:extLst>
              <a:ext uri="{FF2B5EF4-FFF2-40B4-BE49-F238E27FC236}">
                <a16:creationId xmlns:a16="http://schemas.microsoft.com/office/drawing/2014/main" id="{DD004D9C-2619-4C39-A909-D1C0831C776C}"/>
              </a:ext>
            </a:extLst>
          </p:cNvPr>
          <p:cNvSpPr>
            <a:spLocks noGrp="1"/>
          </p:cNvSpPr>
          <p:nvPr>
            <p:ph type="body" sz="quarter" idx="10"/>
          </p:nvPr>
        </p:nvSpPr>
        <p:spPr>
          <a:xfrm>
            <a:off x="5655365" y="387626"/>
            <a:ext cx="3031435" cy="394565"/>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a:p>
            <a:endParaRPr lang="en-GB" dirty="0"/>
          </a:p>
        </p:txBody>
      </p:sp>
      <p:pic>
        <p:nvPicPr>
          <p:cNvPr id="8" name="Content Placeholder 7" descr="Chart, line chart&#10;&#10;Description automatically generated">
            <a:extLst>
              <a:ext uri="{FF2B5EF4-FFF2-40B4-BE49-F238E27FC236}">
                <a16:creationId xmlns:a16="http://schemas.microsoft.com/office/drawing/2014/main" id="{112484D3-F137-474F-8F8E-412DF89BC3C9}"/>
              </a:ext>
            </a:extLst>
          </p:cNvPr>
          <p:cNvPicPr>
            <a:picLocks noGrp="1" noChangeAspect="1"/>
          </p:cNvPicPr>
          <p:nvPr>
            <p:ph idx="1"/>
          </p:nvPr>
        </p:nvPicPr>
        <p:blipFill>
          <a:blip r:embed="rId3"/>
          <a:stretch>
            <a:fillRect/>
          </a:stretch>
        </p:blipFill>
        <p:spPr>
          <a:xfrm>
            <a:off x="457200" y="1857999"/>
            <a:ext cx="8229600" cy="4388169"/>
          </a:xfrm>
        </p:spPr>
      </p:pic>
      <p:sp>
        <p:nvSpPr>
          <p:cNvPr id="5" name="TextBox 4">
            <a:extLst>
              <a:ext uri="{FF2B5EF4-FFF2-40B4-BE49-F238E27FC236}">
                <a16:creationId xmlns:a16="http://schemas.microsoft.com/office/drawing/2014/main" id="{479BD572-77DC-46FD-9D2A-10529B287BA1}"/>
              </a:ext>
            </a:extLst>
          </p:cNvPr>
          <p:cNvSpPr txBox="1"/>
          <p:nvPr/>
        </p:nvSpPr>
        <p:spPr>
          <a:xfrm>
            <a:off x="8481848" y="6001407"/>
            <a:ext cx="504497" cy="369332"/>
          </a:xfrm>
          <a:prstGeom prst="rect">
            <a:avLst/>
          </a:prstGeom>
          <a:noFill/>
        </p:spPr>
        <p:txBody>
          <a:bodyPr wrap="square" rtlCol="0">
            <a:spAutoFit/>
          </a:bodyPr>
          <a:lstStyle/>
          <a:p>
            <a:pPr algn="l"/>
            <a:r>
              <a:rPr lang="en-GB" dirty="0"/>
              <a:t>14</a:t>
            </a:r>
          </a:p>
        </p:txBody>
      </p:sp>
    </p:spTree>
    <p:extLst>
      <p:ext uri="{BB962C8B-B14F-4D97-AF65-F5344CB8AC3E}">
        <p14:creationId xmlns:p14="http://schemas.microsoft.com/office/powerpoint/2010/main" val="6252624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7E36-1B21-4F8A-9A1B-1EB6B1699C44}"/>
              </a:ext>
            </a:extLst>
          </p:cNvPr>
          <p:cNvSpPr>
            <a:spLocks noGrp="1"/>
          </p:cNvSpPr>
          <p:nvPr>
            <p:ph type="title"/>
          </p:nvPr>
        </p:nvSpPr>
        <p:spPr>
          <a:xfrm>
            <a:off x="457200" y="1048727"/>
            <a:ext cx="8229600" cy="507556"/>
          </a:xfrm>
        </p:spPr>
        <p:txBody>
          <a:bodyPr/>
          <a:lstStyle/>
          <a:p>
            <a:r>
              <a:rPr lang="en-GB" dirty="0"/>
              <a:t>Write scheme</a:t>
            </a:r>
          </a:p>
        </p:txBody>
      </p:sp>
      <p:sp>
        <p:nvSpPr>
          <p:cNvPr id="4" name="Text Placeholder 3">
            <a:extLst>
              <a:ext uri="{FF2B5EF4-FFF2-40B4-BE49-F238E27FC236}">
                <a16:creationId xmlns:a16="http://schemas.microsoft.com/office/drawing/2014/main" id="{589BED1E-423C-4565-AB61-A0BF96EF696F}"/>
              </a:ext>
            </a:extLst>
          </p:cNvPr>
          <p:cNvSpPr>
            <a:spLocks noGrp="1"/>
          </p:cNvSpPr>
          <p:nvPr>
            <p:ph type="body" sz="quarter" idx="10"/>
          </p:nvPr>
        </p:nvSpPr>
        <p:spPr>
          <a:xfrm>
            <a:off x="5546035" y="473609"/>
            <a:ext cx="3140765" cy="20572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a:p>
            <a:endParaRPr lang="en-GB" dirty="0"/>
          </a:p>
          <a:p>
            <a:endParaRPr lang="en-GB" dirty="0"/>
          </a:p>
          <a:p>
            <a:endParaRPr lang="en-GB" dirty="0"/>
          </a:p>
          <a:p>
            <a:endParaRPr lang="en-GB" dirty="0"/>
          </a:p>
          <a:p>
            <a:endParaRPr lang="en-GB" dirty="0"/>
          </a:p>
        </p:txBody>
      </p:sp>
      <p:pic>
        <p:nvPicPr>
          <p:cNvPr id="9" name="Picture 8" descr="Chart, box and whisker chart&#10;&#10;Description automatically generated">
            <a:extLst>
              <a:ext uri="{FF2B5EF4-FFF2-40B4-BE49-F238E27FC236}">
                <a16:creationId xmlns:a16="http://schemas.microsoft.com/office/drawing/2014/main" id="{9D231C56-E6FC-4133-9596-441EC718E1A6}"/>
              </a:ext>
            </a:extLst>
          </p:cNvPr>
          <p:cNvPicPr>
            <a:picLocks noChangeAspect="1"/>
          </p:cNvPicPr>
          <p:nvPr/>
        </p:nvPicPr>
        <p:blipFill>
          <a:blip r:embed="rId3"/>
          <a:stretch>
            <a:fillRect/>
          </a:stretch>
        </p:blipFill>
        <p:spPr>
          <a:xfrm>
            <a:off x="0" y="1556283"/>
            <a:ext cx="9144000" cy="3595648"/>
          </a:xfrm>
          <a:prstGeom prst="rect">
            <a:avLst/>
          </a:prstGeom>
        </p:spPr>
      </p:pic>
      <p:pic>
        <p:nvPicPr>
          <p:cNvPr id="11" name="Picture 10" descr="Diagram&#10;&#10;Description automatically generated">
            <a:extLst>
              <a:ext uri="{FF2B5EF4-FFF2-40B4-BE49-F238E27FC236}">
                <a16:creationId xmlns:a16="http://schemas.microsoft.com/office/drawing/2014/main" id="{80FBA05C-4817-412A-9EDC-E47D9CF88425}"/>
              </a:ext>
            </a:extLst>
          </p:cNvPr>
          <p:cNvPicPr>
            <a:picLocks noChangeAspect="1"/>
          </p:cNvPicPr>
          <p:nvPr/>
        </p:nvPicPr>
        <p:blipFill rotWithShape="1">
          <a:blip r:embed="rId4"/>
          <a:srcRect t="48067"/>
          <a:stretch/>
        </p:blipFill>
        <p:spPr>
          <a:xfrm>
            <a:off x="0" y="5151931"/>
            <a:ext cx="9144000" cy="1981042"/>
          </a:xfrm>
          <a:prstGeom prst="rect">
            <a:avLst/>
          </a:prstGeom>
        </p:spPr>
      </p:pic>
      <p:sp>
        <p:nvSpPr>
          <p:cNvPr id="12" name="TextBox 11">
            <a:extLst>
              <a:ext uri="{FF2B5EF4-FFF2-40B4-BE49-F238E27FC236}">
                <a16:creationId xmlns:a16="http://schemas.microsoft.com/office/drawing/2014/main" id="{BD1029C0-6240-4C34-A635-AD779875AB3A}"/>
              </a:ext>
            </a:extLst>
          </p:cNvPr>
          <p:cNvSpPr txBox="1"/>
          <p:nvPr/>
        </p:nvSpPr>
        <p:spPr>
          <a:xfrm rot="16200000">
            <a:off x="-393406" y="3908764"/>
            <a:ext cx="1701212" cy="338554"/>
          </a:xfrm>
          <a:prstGeom prst="rect">
            <a:avLst/>
          </a:prstGeom>
          <a:noFill/>
        </p:spPr>
        <p:txBody>
          <a:bodyPr wrap="square" rtlCol="0">
            <a:spAutoFit/>
          </a:bodyPr>
          <a:lstStyle/>
          <a:p>
            <a:r>
              <a:rPr lang="en-GB" sz="1600" dirty="0"/>
              <a:t>0.35 or 0.35+X</a:t>
            </a:r>
          </a:p>
        </p:txBody>
      </p:sp>
      <p:sp>
        <p:nvSpPr>
          <p:cNvPr id="13" name="TextBox 12">
            <a:extLst>
              <a:ext uri="{FF2B5EF4-FFF2-40B4-BE49-F238E27FC236}">
                <a16:creationId xmlns:a16="http://schemas.microsoft.com/office/drawing/2014/main" id="{5CC7D545-00FD-4E28-B618-74149F0B1AC6}"/>
              </a:ext>
            </a:extLst>
          </p:cNvPr>
          <p:cNvSpPr txBox="1"/>
          <p:nvPr/>
        </p:nvSpPr>
        <p:spPr>
          <a:xfrm rot="16200000">
            <a:off x="47110" y="5859606"/>
            <a:ext cx="820179" cy="338554"/>
          </a:xfrm>
          <a:prstGeom prst="rect">
            <a:avLst/>
          </a:prstGeom>
          <a:noFill/>
        </p:spPr>
        <p:txBody>
          <a:bodyPr wrap="square" rtlCol="0">
            <a:spAutoFit/>
          </a:bodyPr>
          <a:lstStyle/>
          <a:p>
            <a:r>
              <a:rPr lang="en-GB" sz="1600" dirty="0"/>
              <a:t>0 or X</a:t>
            </a:r>
          </a:p>
        </p:txBody>
      </p:sp>
      <p:sp>
        <p:nvSpPr>
          <p:cNvPr id="8" name="TextBox 7">
            <a:extLst>
              <a:ext uri="{FF2B5EF4-FFF2-40B4-BE49-F238E27FC236}">
                <a16:creationId xmlns:a16="http://schemas.microsoft.com/office/drawing/2014/main" id="{AD8F4F4E-BF9E-4561-B9A6-4AF6F8485AEF}"/>
              </a:ext>
            </a:extLst>
          </p:cNvPr>
          <p:cNvSpPr txBox="1"/>
          <p:nvPr/>
        </p:nvSpPr>
        <p:spPr>
          <a:xfrm>
            <a:off x="8481848" y="6001407"/>
            <a:ext cx="504497" cy="369332"/>
          </a:xfrm>
          <a:prstGeom prst="rect">
            <a:avLst/>
          </a:prstGeom>
          <a:noFill/>
        </p:spPr>
        <p:txBody>
          <a:bodyPr wrap="square" rtlCol="0">
            <a:spAutoFit/>
          </a:bodyPr>
          <a:lstStyle/>
          <a:p>
            <a:pPr algn="l"/>
            <a:r>
              <a:rPr lang="en-GB" dirty="0"/>
              <a:t>15</a:t>
            </a:r>
          </a:p>
        </p:txBody>
      </p:sp>
    </p:spTree>
    <p:extLst>
      <p:ext uri="{BB962C8B-B14F-4D97-AF65-F5344CB8AC3E}">
        <p14:creationId xmlns:p14="http://schemas.microsoft.com/office/powerpoint/2010/main" val="16346999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4665A55-CA84-44C0-ABE4-3625CBF35F7F}"/>
              </a:ext>
            </a:extLst>
          </p:cNvPr>
          <p:cNvSpPr>
            <a:spLocks noGrp="1"/>
          </p:cNvSpPr>
          <p:nvPr>
            <p:ph type="body" sz="quarter" idx="10"/>
          </p:nvPr>
        </p:nvSpPr>
        <p:spPr>
          <a:xfrm>
            <a:off x="5582653" y="474414"/>
            <a:ext cx="3104147" cy="307777"/>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a:p>
            <a:endParaRPr lang="en-GB" dirty="0"/>
          </a:p>
          <a:p>
            <a:endParaRPr lang="en-GB" dirty="0"/>
          </a:p>
          <a:p>
            <a:endParaRPr lang="en-GB" dirty="0"/>
          </a:p>
          <a:p>
            <a:endParaRPr lang="en-GB" dirty="0"/>
          </a:p>
          <a:p>
            <a:endParaRPr lang="en-GB" dirty="0"/>
          </a:p>
          <a:p>
            <a:endParaRPr lang="en-GB" dirty="0"/>
          </a:p>
        </p:txBody>
      </p:sp>
      <p:sp>
        <p:nvSpPr>
          <p:cNvPr id="6" name="TextBox 5">
            <a:extLst>
              <a:ext uri="{FF2B5EF4-FFF2-40B4-BE49-F238E27FC236}">
                <a16:creationId xmlns:a16="http://schemas.microsoft.com/office/drawing/2014/main" id="{B8322907-86F9-498A-8DC1-BDD46463D495}"/>
              </a:ext>
            </a:extLst>
          </p:cNvPr>
          <p:cNvSpPr txBox="1"/>
          <p:nvPr/>
        </p:nvSpPr>
        <p:spPr>
          <a:xfrm>
            <a:off x="795130" y="3830551"/>
            <a:ext cx="7553740" cy="307777"/>
          </a:xfrm>
          <a:prstGeom prst="rect">
            <a:avLst/>
          </a:prstGeom>
          <a:noFill/>
        </p:spPr>
        <p:txBody>
          <a:bodyPr wrap="square" rtlCol="0">
            <a:spAutoFit/>
          </a:bodyPr>
          <a:lstStyle/>
          <a:p>
            <a:pPr algn="ctr"/>
            <a:r>
              <a:rPr lang="en-US" sz="1400" dirty="0">
                <a:effectLst/>
                <a:latin typeface="Arial" panose="020B0604020202020204" pitchFamily="34" charset="0"/>
              </a:rPr>
              <a:t>Comparing classification accuracies with or without 0.35V bias</a:t>
            </a:r>
            <a:endParaRPr lang="en-GB" sz="1400" dirty="0"/>
          </a:p>
        </p:txBody>
      </p:sp>
      <p:graphicFrame>
        <p:nvGraphicFramePr>
          <p:cNvPr id="9" name="Content Placeholder 8">
            <a:extLst>
              <a:ext uri="{FF2B5EF4-FFF2-40B4-BE49-F238E27FC236}">
                <a16:creationId xmlns:a16="http://schemas.microsoft.com/office/drawing/2014/main" id="{4575A657-6160-4CC2-8A34-7BC5EB9E0E5B}"/>
              </a:ext>
            </a:extLst>
          </p:cNvPr>
          <p:cNvGraphicFramePr>
            <a:graphicFrameLocks noGrp="1"/>
          </p:cNvGraphicFramePr>
          <p:nvPr>
            <p:ph idx="1"/>
            <p:extLst>
              <p:ext uri="{D42A27DB-BD31-4B8C-83A1-F6EECF244321}">
                <p14:modId xmlns:p14="http://schemas.microsoft.com/office/powerpoint/2010/main" val="2304558695"/>
              </p:ext>
            </p:extLst>
          </p:nvPr>
        </p:nvGraphicFramePr>
        <p:xfrm>
          <a:off x="2194755" y="2930090"/>
          <a:ext cx="4915907" cy="883920"/>
        </p:xfrm>
        <a:graphic>
          <a:graphicData uri="http://schemas.openxmlformats.org/drawingml/2006/table">
            <a:tbl>
              <a:tblPr>
                <a:tableStyleId>{5C22544A-7EE6-4342-B048-85BDC9FD1C3A}</a:tableStyleId>
              </a:tblPr>
              <a:tblGrid>
                <a:gridCol w="2719164">
                  <a:extLst>
                    <a:ext uri="{9D8B030D-6E8A-4147-A177-3AD203B41FA5}">
                      <a16:colId xmlns:a16="http://schemas.microsoft.com/office/drawing/2014/main" val="2261781872"/>
                    </a:ext>
                  </a:extLst>
                </a:gridCol>
                <a:gridCol w="822173">
                  <a:extLst>
                    <a:ext uri="{9D8B030D-6E8A-4147-A177-3AD203B41FA5}">
                      <a16:colId xmlns:a16="http://schemas.microsoft.com/office/drawing/2014/main" val="3304836618"/>
                    </a:ext>
                  </a:extLst>
                </a:gridCol>
                <a:gridCol w="1374570">
                  <a:extLst>
                    <a:ext uri="{9D8B030D-6E8A-4147-A177-3AD203B41FA5}">
                      <a16:colId xmlns:a16="http://schemas.microsoft.com/office/drawing/2014/main" val="309482669"/>
                    </a:ext>
                  </a:extLst>
                </a:gridCol>
              </a:tblGrid>
              <a:tr h="184084">
                <a:tc>
                  <a:txBody>
                    <a:bodyPr/>
                    <a:lstStyle/>
                    <a:p>
                      <a:pPr algn="r" fontAlgn="b"/>
                      <a:r>
                        <a:rPr lang="en-GB" sz="1400" u="none" strike="noStrike">
                          <a:effectLst/>
                        </a:rPr>
                        <a:t> </a:t>
                      </a:r>
                      <a:endParaRPr lang="en-GB" sz="14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gridSpan="2">
                  <a:txBody>
                    <a:bodyPr/>
                    <a:lstStyle/>
                    <a:p>
                      <a:pPr algn="ctr" fontAlgn="b"/>
                      <a:r>
                        <a:rPr lang="en-GB" sz="1400" u="none" strike="noStrike">
                          <a:effectLst/>
                        </a:rPr>
                        <a:t>Classification Accuracy (%)</a:t>
                      </a:r>
                      <a:endParaRPr lang="en-GB" sz="14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en-GB"/>
                    </a:p>
                  </a:txBody>
                  <a:tcPr/>
                </a:tc>
                <a:extLst>
                  <a:ext uri="{0D108BD9-81ED-4DB2-BD59-A6C34878D82A}">
                    <a16:rowId xmlns:a16="http://schemas.microsoft.com/office/drawing/2014/main" val="2020727156"/>
                  </a:ext>
                </a:extLst>
              </a:tr>
              <a:tr h="182880">
                <a:tc>
                  <a:txBody>
                    <a:bodyPr/>
                    <a:lstStyle/>
                    <a:p>
                      <a:pPr algn="r" fontAlgn="b"/>
                      <a:r>
                        <a:rPr lang="en-GB" sz="1400" u="none" strike="noStrike" dirty="0">
                          <a:effectLst/>
                        </a:rPr>
                        <a:t>Binary Pixel Value (X)</a:t>
                      </a:r>
                      <a:endParaRPr lang="en-GB" sz="1400" b="0" i="0" u="none" strike="noStrike" dirty="0">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GB" sz="1400" u="none" strike="noStrike">
                          <a:effectLst/>
                        </a:rPr>
                        <a:t>0 or X</a:t>
                      </a:r>
                      <a:endParaRPr lang="en-GB" sz="14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b"/>
                      <a:r>
                        <a:rPr lang="en-GB" sz="1400" u="none" strike="noStrike">
                          <a:effectLst/>
                        </a:rPr>
                        <a:t>0.345 or 0.35 +X</a:t>
                      </a:r>
                      <a:endParaRPr lang="en-GB" sz="14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89229910"/>
                  </a:ext>
                </a:extLst>
              </a:tr>
              <a:tr h="182880">
                <a:tc>
                  <a:txBody>
                    <a:bodyPr/>
                    <a:lstStyle/>
                    <a:p>
                      <a:pPr algn="r" fontAlgn="b"/>
                      <a:r>
                        <a:rPr lang="en-GB" sz="1400" u="none" strike="noStrike">
                          <a:effectLst/>
                        </a:rPr>
                        <a:t>0.4</a:t>
                      </a:r>
                      <a:endParaRPr lang="en-GB" sz="14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b"/>
                      <a:r>
                        <a:rPr lang="en-GB" sz="1400" u="none" strike="noStrike" dirty="0">
                          <a:effectLst/>
                        </a:rPr>
                        <a:t>95</a:t>
                      </a:r>
                      <a:endParaRPr lang="en-GB" sz="1400" b="0" i="0" u="none" strike="noStrike" dirty="0">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b"/>
                      <a:r>
                        <a:rPr lang="en-GB" sz="1400" u="none" strike="noStrike" dirty="0">
                          <a:effectLst/>
                        </a:rPr>
                        <a:t>79.7</a:t>
                      </a:r>
                      <a:endParaRPr lang="en-GB" sz="1400" b="0" i="0" u="none" strike="noStrike" dirty="0">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02066244"/>
                  </a:ext>
                </a:extLst>
              </a:tr>
              <a:tr h="182880">
                <a:tc>
                  <a:txBody>
                    <a:bodyPr/>
                    <a:lstStyle/>
                    <a:p>
                      <a:pPr algn="r" fontAlgn="b"/>
                      <a:r>
                        <a:rPr lang="en-GB" sz="1400" u="none" strike="noStrike">
                          <a:effectLst/>
                        </a:rPr>
                        <a:t>0.5</a:t>
                      </a:r>
                      <a:endParaRPr lang="en-GB" sz="14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b"/>
                      <a:r>
                        <a:rPr lang="en-GB" sz="1400" u="none" strike="noStrike">
                          <a:effectLst/>
                        </a:rPr>
                        <a:t>99</a:t>
                      </a:r>
                      <a:endParaRPr lang="en-GB" sz="1400" b="0" i="0" u="none" strike="noStrike">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r" fontAlgn="b"/>
                      <a:r>
                        <a:rPr lang="en-GB" sz="1400" u="none" strike="noStrike" dirty="0">
                          <a:effectLst/>
                        </a:rPr>
                        <a:t>77.3</a:t>
                      </a:r>
                      <a:endParaRPr lang="en-GB" sz="1400" b="0" i="0" u="none" strike="noStrike" dirty="0">
                        <a:solidFill>
                          <a:srgbClr val="000000"/>
                        </a:solidFill>
                        <a:effectLst/>
                        <a:latin typeface="Calibri" panose="020F0502020204030204"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16778565"/>
                  </a:ext>
                </a:extLst>
              </a:tr>
            </a:tbl>
          </a:graphicData>
        </a:graphic>
      </p:graphicFrame>
      <p:sp>
        <p:nvSpPr>
          <p:cNvPr id="5" name="TextBox 4">
            <a:extLst>
              <a:ext uri="{FF2B5EF4-FFF2-40B4-BE49-F238E27FC236}">
                <a16:creationId xmlns:a16="http://schemas.microsoft.com/office/drawing/2014/main" id="{523A6D1A-1838-4090-9DD5-89214498361D}"/>
              </a:ext>
            </a:extLst>
          </p:cNvPr>
          <p:cNvSpPr txBox="1"/>
          <p:nvPr/>
        </p:nvSpPr>
        <p:spPr>
          <a:xfrm>
            <a:off x="8481848" y="6001407"/>
            <a:ext cx="504497" cy="369332"/>
          </a:xfrm>
          <a:prstGeom prst="rect">
            <a:avLst/>
          </a:prstGeom>
          <a:noFill/>
        </p:spPr>
        <p:txBody>
          <a:bodyPr wrap="square" rtlCol="0">
            <a:spAutoFit/>
          </a:bodyPr>
          <a:lstStyle/>
          <a:p>
            <a:pPr algn="l"/>
            <a:r>
              <a:rPr lang="en-GB" dirty="0"/>
              <a:t>16</a:t>
            </a:r>
          </a:p>
        </p:txBody>
      </p:sp>
    </p:spTree>
    <p:extLst>
      <p:ext uri="{BB962C8B-B14F-4D97-AF65-F5344CB8AC3E}">
        <p14:creationId xmlns:p14="http://schemas.microsoft.com/office/powerpoint/2010/main" val="30706443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FD92D-5226-4949-ACB1-1FF871C2511F}"/>
              </a:ext>
            </a:extLst>
          </p:cNvPr>
          <p:cNvSpPr>
            <a:spLocks noGrp="1"/>
          </p:cNvSpPr>
          <p:nvPr>
            <p:ph type="title"/>
          </p:nvPr>
        </p:nvSpPr>
        <p:spPr/>
        <p:txBody>
          <a:bodyPr/>
          <a:lstStyle/>
          <a:p>
            <a:r>
              <a:rPr lang="en-GB" dirty="0"/>
              <a:t>Network Weights</a:t>
            </a:r>
          </a:p>
        </p:txBody>
      </p:sp>
      <p:pic>
        <p:nvPicPr>
          <p:cNvPr id="6" name="Content Placeholder 5">
            <a:extLst>
              <a:ext uri="{FF2B5EF4-FFF2-40B4-BE49-F238E27FC236}">
                <a16:creationId xmlns:a16="http://schemas.microsoft.com/office/drawing/2014/main" id="{9B91F97E-13DE-4A27-AFD3-C047D1AEF533}"/>
              </a:ext>
            </a:extLst>
          </p:cNvPr>
          <p:cNvPicPr>
            <a:picLocks noGrp="1" noChangeAspect="1"/>
          </p:cNvPicPr>
          <p:nvPr>
            <p:ph idx="1"/>
          </p:nvPr>
        </p:nvPicPr>
        <p:blipFill rotWithShape="1">
          <a:blip r:embed="rId3"/>
          <a:srcRect l="24956" t="14160" r="25904" b="52026"/>
          <a:stretch/>
        </p:blipFill>
        <p:spPr>
          <a:xfrm>
            <a:off x="2768048" y="2196548"/>
            <a:ext cx="3607904" cy="1232452"/>
          </a:xfrm>
        </p:spPr>
      </p:pic>
      <p:sp>
        <p:nvSpPr>
          <p:cNvPr id="4" name="Text Placeholder 3">
            <a:extLst>
              <a:ext uri="{FF2B5EF4-FFF2-40B4-BE49-F238E27FC236}">
                <a16:creationId xmlns:a16="http://schemas.microsoft.com/office/drawing/2014/main" id="{DD004D9C-2619-4C39-A909-D1C0831C776C}"/>
              </a:ext>
            </a:extLst>
          </p:cNvPr>
          <p:cNvSpPr>
            <a:spLocks noGrp="1"/>
          </p:cNvSpPr>
          <p:nvPr>
            <p:ph type="body" sz="quarter" idx="10"/>
          </p:nvPr>
        </p:nvSpPr>
        <p:spPr>
          <a:xfrm>
            <a:off x="5575852" y="469900"/>
            <a:ext cx="3110948"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a:p>
            <a:endParaRPr lang="en-GB" dirty="0"/>
          </a:p>
          <a:p>
            <a:endParaRPr lang="en-GB" dirty="0"/>
          </a:p>
        </p:txBody>
      </p:sp>
      <p:sp>
        <p:nvSpPr>
          <p:cNvPr id="7" name="TextBox 6">
            <a:extLst>
              <a:ext uri="{FF2B5EF4-FFF2-40B4-BE49-F238E27FC236}">
                <a16:creationId xmlns:a16="http://schemas.microsoft.com/office/drawing/2014/main" id="{6DB9399A-F020-42A0-8EB2-455FB7D01C77}"/>
              </a:ext>
            </a:extLst>
          </p:cNvPr>
          <p:cNvSpPr txBox="1"/>
          <p:nvPr/>
        </p:nvSpPr>
        <p:spPr>
          <a:xfrm>
            <a:off x="457201" y="3429000"/>
            <a:ext cx="8229600" cy="584775"/>
          </a:xfrm>
          <a:prstGeom prst="rect">
            <a:avLst/>
          </a:prstGeom>
          <a:noFill/>
        </p:spPr>
        <p:txBody>
          <a:bodyPr wrap="square" rtlCol="0">
            <a:spAutoFit/>
          </a:bodyPr>
          <a:lstStyle/>
          <a:p>
            <a:pPr algn="ctr"/>
            <a:r>
              <a:rPr lang="en-US" sz="1600" dirty="0"/>
              <a:t>Table showing the NN classification accuracy for different RS state ranges for a binary input of 0.5V. Note: The software classification accuracy is 97.1%.</a:t>
            </a:r>
            <a:endParaRPr lang="en-GB" sz="1600" dirty="0"/>
          </a:p>
        </p:txBody>
      </p:sp>
      <p:pic>
        <p:nvPicPr>
          <p:cNvPr id="9" name="Picture 8">
            <a:extLst>
              <a:ext uri="{FF2B5EF4-FFF2-40B4-BE49-F238E27FC236}">
                <a16:creationId xmlns:a16="http://schemas.microsoft.com/office/drawing/2014/main" id="{8DD4ADFB-FAC6-4DE5-A571-CAB76926C40D}"/>
              </a:ext>
            </a:extLst>
          </p:cNvPr>
          <p:cNvPicPr>
            <a:picLocks noChangeAspect="1"/>
          </p:cNvPicPr>
          <p:nvPr/>
        </p:nvPicPr>
        <p:blipFill>
          <a:blip r:embed="rId4"/>
          <a:stretch>
            <a:fillRect/>
          </a:stretch>
        </p:blipFill>
        <p:spPr>
          <a:xfrm>
            <a:off x="2746344" y="4068156"/>
            <a:ext cx="3651312" cy="1239783"/>
          </a:xfrm>
          <a:prstGeom prst="rect">
            <a:avLst/>
          </a:prstGeom>
        </p:spPr>
      </p:pic>
      <p:sp>
        <p:nvSpPr>
          <p:cNvPr id="10" name="TextBox 9">
            <a:extLst>
              <a:ext uri="{FF2B5EF4-FFF2-40B4-BE49-F238E27FC236}">
                <a16:creationId xmlns:a16="http://schemas.microsoft.com/office/drawing/2014/main" id="{6BD973A8-DB07-40FD-ADB2-E9CB427156A8}"/>
              </a:ext>
            </a:extLst>
          </p:cNvPr>
          <p:cNvSpPr txBox="1"/>
          <p:nvPr/>
        </p:nvSpPr>
        <p:spPr>
          <a:xfrm>
            <a:off x="500608" y="5360923"/>
            <a:ext cx="8229600" cy="584775"/>
          </a:xfrm>
          <a:prstGeom prst="rect">
            <a:avLst/>
          </a:prstGeom>
          <a:noFill/>
        </p:spPr>
        <p:txBody>
          <a:bodyPr wrap="square" rtlCol="0">
            <a:spAutoFit/>
          </a:bodyPr>
          <a:lstStyle/>
          <a:p>
            <a:pPr algn="ctr"/>
            <a:r>
              <a:rPr lang="en-US" sz="1600" dirty="0"/>
              <a:t>Table showing the NN classification accuracy for different RS state ranges for a binary input of 1V. Note: The software classification accuracy is 98.4%.</a:t>
            </a:r>
            <a:endParaRPr lang="en-GB" sz="1600" dirty="0"/>
          </a:p>
        </p:txBody>
      </p:sp>
      <p:sp>
        <p:nvSpPr>
          <p:cNvPr id="8" name="TextBox 7">
            <a:extLst>
              <a:ext uri="{FF2B5EF4-FFF2-40B4-BE49-F238E27FC236}">
                <a16:creationId xmlns:a16="http://schemas.microsoft.com/office/drawing/2014/main" id="{E2F03E40-D122-498F-8957-2019579E3A87}"/>
              </a:ext>
            </a:extLst>
          </p:cNvPr>
          <p:cNvSpPr txBox="1"/>
          <p:nvPr/>
        </p:nvSpPr>
        <p:spPr>
          <a:xfrm>
            <a:off x="8481848" y="6001407"/>
            <a:ext cx="504497" cy="369332"/>
          </a:xfrm>
          <a:prstGeom prst="rect">
            <a:avLst/>
          </a:prstGeom>
          <a:noFill/>
        </p:spPr>
        <p:txBody>
          <a:bodyPr wrap="square" rtlCol="0">
            <a:spAutoFit/>
          </a:bodyPr>
          <a:lstStyle/>
          <a:p>
            <a:pPr algn="l"/>
            <a:r>
              <a:rPr lang="en-GB" dirty="0"/>
              <a:t>17</a:t>
            </a:r>
          </a:p>
        </p:txBody>
      </p:sp>
    </p:spTree>
    <p:extLst>
      <p:ext uri="{BB962C8B-B14F-4D97-AF65-F5344CB8AC3E}">
        <p14:creationId xmlns:p14="http://schemas.microsoft.com/office/powerpoint/2010/main" val="7874261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ABC32-9E40-47FA-B372-66F7CCE008AA}"/>
              </a:ext>
            </a:extLst>
          </p:cNvPr>
          <p:cNvSpPr>
            <a:spLocks noGrp="1"/>
          </p:cNvSpPr>
          <p:nvPr>
            <p:ph type="title"/>
          </p:nvPr>
        </p:nvSpPr>
        <p:spPr/>
        <p:txBody>
          <a:bodyPr/>
          <a:lstStyle/>
          <a:p>
            <a:r>
              <a:rPr lang="en-GB" dirty="0"/>
              <a:t>Limiting Input to restore performance</a:t>
            </a:r>
          </a:p>
        </p:txBody>
      </p:sp>
      <p:sp>
        <p:nvSpPr>
          <p:cNvPr id="3" name="Content Placeholder 2">
            <a:extLst>
              <a:ext uri="{FF2B5EF4-FFF2-40B4-BE49-F238E27FC236}">
                <a16:creationId xmlns:a16="http://schemas.microsoft.com/office/drawing/2014/main" id="{F1F0FE87-18D8-4B9F-BF26-2670E45B144C}"/>
              </a:ext>
            </a:extLst>
          </p:cNvPr>
          <p:cNvSpPr>
            <a:spLocks noGrp="1"/>
          </p:cNvSpPr>
          <p:nvPr>
            <p:ph idx="1"/>
          </p:nvPr>
        </p:nvSpPr>
        <p:spPr/>
        <p:txBody>
          <a:bodyPr/>
          <a:lstStyle/>
          <a:p>
            <a:r>
              <a:rPr lang="en-US" dirty="0"/>
              <a:t>The memristor NN was programmed with weights that correspond to pixel values of 1.3V but was tested with a dataset where the pixel values were limited to 0.9V. The network classification accuracy improved from 49.67% to 99.33%.</a:t>
            </a:r>
          </a:p>
          <a:p>
            <a:endParaRPr lang="en-US" dirty="0"/>
          </a:p>
        </p:txBody>
      </p:sp>
      <p:sp>
        <p:nvSpPr>
          <p:cNvPr id="5" name="Text Placeholder 4">
            <a:extLst>
              <a:ext uri="{FF2B5EF4-FFF2-40B4-BE49-F238E27FC236}">
                <a16:creationId xmlns:a16="http://schemas.microsoft.com/office/drawing/2014/main" id="{45C3CE40-C33D-4FEC-9F73-B49CC0082884}"/>
              </a:ext>
            </a:extLst>
          </p:cNvPr>
          <p:cNvSpPr>
            <a:spLocks noGrp="1"/>
          </p:cNvSpPr>
          <p:nvPr>
            <p:ph type="body" sz="quarter" idx="10"/>
          </p:nvPr>
        </p:nvSpPr>
        <p:spPr>
          <a:xfrm>
            <a:off x="5486400" y="469900"/>
            <a:ext cx="3200400"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a:p>
            <a:endParaRPr lang="en-GB" dirty="0"/>
          </a:p>
          <a:p>
            <a:endParaRPr lang="en-GB" dirty="0"/>
          </a:p>
          <a:p>
            <a:endParaRPr lang="en-GB" dirty="0"/>
          </a:p>
          <a:p>
            <a:endParaRPr lang="en-GB" dirty="0"/>
          </a:p>
          <a:p>
            <a:endParaRPr lang="en-GB" dirty="0"/>
          </a:p>
        </p:txBody>
      </p:sp>
      <p:pic>
        <p:nvPicPr>
          <p:cNvPr id="6" name="Picture 5">
            <a:extLst>
              <a:ext uri="{FF2B5EF4-FFF2-40B4-BE49-F238E27FC236}">
                <a16:creationId xmlns:a16="http://schemas.microsoft.com/office/drawing/2014/main" id="{FF236825-8C4C-4C0B-AAD8-5AD0034D06BB}"/>
              </a:ext>
            </a:extLst>
          </p:cNvPr>
          <p:cNvPicPr>
            <a:picLocks noChangeAspect="1"/>
          </p:cNvPicPr>
          <p:nvPr/>
        </p:nvPicPr>
        <p:blipFill>
          <a:blip r:embed="rId3"/>
          <a:stretch>
            <a:fillRect/>
          </a:stretch>
        </p:blipFill>
        <p:spPr>
          <a:xfrm>
            <a:off x="739036" y="3586370"/>
            <a:ext cx="2567744" cy="1164526"/>
          </a:xfrm>
          <a:prstGeom prst="rect">
            <a:avLst/>
          </a:prstGeom>
        </p:spPr>
      </p:pic>
      <p:sp>
        <p:nvSpPr>
          <p:cNvPr id="7" name="TextBox 6">
            <a:extLst>
              <a:ext uri="{FF2B5EF4-FFF2-40B4-BE49-F238E27FC236}">
                <a16:creationId xmlns:a16="http://schemas.microsoft.com/office/drawing/2014/main" id="{FB7ACBB3-EF49-4307-BFED-152768DCD23C}"/>
              </a:ext>
            </a:extLst>
          </p:cNvPr>
          <p:cNvSpPr txBox="1"/>
          <p:nvPr/>
        </p:nvSpPr>
        <p:spPr>
          <a:xfrm>
            <a:off x="8481848" y="6001407"/>
            <a:ext cx="504497" cy="369332"/>
          </a:xfrm>
          <a:prstGeom prst="rect">
            <a:avLst/>
          </a:prstGeom>
          <a:noFill/>
        </p:spPr>
        <p:txBody>
          <a:bodyPr wrap="square" rtlCol="0">
            <a:spAutoFit/>
          </a:bodyPr>
          <a:lstStyle/>
          <a:p>
            <a:pPr algn="l"/>
            <a:r>
              <a:rPr lang="en-GB" dirty="0"/>
              <a:t>18</a:t>
            </a:r>
          </a:p>
        </p:txBody>
      </p:sp>
    </p:spTree>
    <p:extLst>
      <p:ext uri="{BB962C8B-B14F-4D97-AF65-F5344CB8AC3E}">
        <p14:creationId xmlns:p14="http://schemas.microsoft.com/office/powerpoint/2010/main" val="38186809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6A02D-5596-45EA-A92F-E454CF07BC69}"/>
              </a:ext>
            </a:extLst>
          </p:cNvPr>
          <p:cNvSpPr>
            <a:spLocks noGrp="1"/>
          </p:cNvSpPr>
          <p:nvPr>
            <p:ph type="title"/>
          </p:nvPr>
        </p:nvSpPr>
        <p:spPr>
          <a:xfrm>
            <a:off x="457200" y="1234130"/>
            <a:ext cx="8229600" cy="507556"/>
          </a:xfrm>
        </p:spPr>
        <p:txBody>
          <a:bodyPr/>
          <a:lstStyle/>
          <a:p>
            <a:r>
              <a:rPr lang="en-GB" dirty="0"/>
              <a:t>Dead Memristors</a:t>
            </a:r>
          </a:p>
        </p:txBody>
      </p:sp>
      <p:pic>
        <p:nvPicPr>
          <p:cNvPr id="6" name="Content Placeholder 5" descr="Chart, line chart&#10;&#10;Description automatically generated">
            <a:extLst>
              <a:ext uri="{FF2B5EF4-FFF2-40B4-BE49-F238E27FC236}">
                <a16:creationId xmlns:a16="http://schemas.microsoft.com/office/drawing/2014/main" id="{553AEB8C-49E0-4204-97F7-2FF9B8A7C315}"/>
              </a:ext>
            </a:extLst>
          </p:cNvPr>
          <p:cNvPicPr>
            <a:picLocks noGrp="1" noChangeAspect="1"/>
          </p:cNvPicPr>
          <p:nvPr>
            <p:ph idx="1"/>
          </p:nvPr>
        </p:nvPicPr>
        <p:blipFill>
          <a:blip r:embed="rId3"/>
          <a:stretch>
            <a:fillRect/>
          </a:stretch>
        </p:blipFill>
        <p:spPr>
          <a:xfrm>
            <a:off x="457200" y="1741686"/>
            <a:ext cx="8229600" cy="4483921"/>
          </a:xfrm>
        </p:spPr>
      </p:pic>
      <p:sp>
        <p:nvSpPr>
          <p:cNvPr id="4" name="Text Placeholder 3">
            <a:extLst>
              <a:ext uri="{FF2B5EF4-FFF2-40B4-BE49-F238E27FC236}">
                <a16:creationId xmlns:a16="http://schemas.microsoft.com/office/drawing/2014/main" id="{4922B0E9-3555-4A3C-B934-525E05826573}"/>
              </a:ext>
            </a:extLst>
          </p:cNvPr>
          <p:cNvSpPr>
            <a:spLocks noGrp="1"/>
          </p:cNvSpPr>
          <p:nvPr>
            <p:ph type="body" sz="quarter" idx="10"/>
          </p:nvPr>
        </p:nvSpPr>
        <p:spPr>
          <a:xfrm>
            <a:off x="5496339" y="469900"/>
            <a:ext cx="3190461"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a:p>
            <a:endParaRPr lang="en-GB" dirty="0"/>
          </a:p>
          <a:p>
            <a:endParaRPr lang="en-GB" dirty="0"/>
          </a:p>
          <a:p>
            <a:endParaRPr lang="en-GB" dirty="0"/>
          </a:p>
        </p:txBody>
      </p:sp>
      <p:sp>
        <p:nvSpPr>
          <p:cNvPr id="5" name="TextBox 4">
            <a:extLst>
              <a:ext uri="{FF2B5EF4-FFF2-40B4-BE49-F238E27FC236}">
                <a16:creationId xmlns:a16="http://schemas.microsoft.com/office/drawing/2014/main" id="{1F2B499F-6C04-472F-8526-9202A13EB52A}"/>
              </a:ext>
            </a:extLst>
          </p:cNvPr>
          <p:cNvSpPr txBox="1"/>
          <p:nvPr/>
        </p:nvSpPr>
        <p:spPr>
          <a:xfrm>
            <a:off x="8481848" y="6001407"/>
            <a:ext cx="504497" cy="369332"/>
          </a:xfrm>
          <a:prstGeom prst="rect">
            <a:avLst/>
          </a:prstGeom>
          <a:noFill/>
        </p:spPr>
        <p:txBody>
          <a:bodyPr wrap="square" rtlCol="0">
            <a:spAutoFit/>
          </a:bodyPr>
          <a:lstStyle/>
          <a:p>
            <a:pPr algn="l"/>
            <a:r>
              <a:rPr lang="en-GB" dirty="0"/>
              <a:t>19</a:t>
            </a:r>
          </a:p>
        </p:txBody>
      </p:sp>
    </p:spTree>
    <p:extLst>
      <p:ext uri="{BB962C8B-B14F-4D97-AF65-F5344CB8AC3E}">
        <p14:creationId xmlns:p14="http://schemas.microsoft.com/office/powerpoint/2010/main" val="2971634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5B92ED7-6927-49FB-B9D1-12925AC6B3DB}"/>
              </a:ext>
            </a:extLst>
          </p:cNvPr>
          <p:cNvSpPr>
            <a:spLocks noGrp="1"/>
          </p:cNvSpPr>
          <p:nvPr>
            <p:ph type="title"/>
          </p:nvPr>
        </p:nvSpPr>
        <p:spPr/>
        <p:txBody>
          <a:bodyPr/>
          <a:lstStyle/>
          <a:p>
            <a:r>
              <a:rPr lang="en-GB" dirty="0"/>
              <a:t>Introduction and background</a:t>
            </a:r>
          </a:p>
        </p:txBody>
      </p:sp>
      <p:sp>
        <p:nvSpPr>
          <p:cNvPr id="9" name="Text Placeholder 8">
            <a:extLst>
              <a:ext uri="{FF2B5EF4-FFF2-40B4-BE49-F238E27FC236}">
                <a16:creationId xmlns:a16="http://schemas.microsoft.com/office/drawing/2014/main" id="{D400DBB2-51F1-4E63-BBC0-930F4D1FB2CD}"/>
              </a:ext>
            </a:extLst>
          </p:cNvPr>
          <p:cNvSpPr>
            <a:spLocks noGrp="1"/>
          </p:cNvSpPr>
          <p:nvPr>
            <p:ph type="body" sz="quarter" idx="13"/>
          </p:nvPr>
        </p:nvSpPr>
        <p:spPr>
          <a:xfrm>
            <a:off x="5885793" y="471794"/>
            <a:ext cx="2801007" cy="257175"/>
          </a:xfrm>
        </p:spPr>
        <p:txBody>
          <a:bodyPr/>
          <a:lstStyle/>
          <a:p>
            <a:r>
              <a:rPr lang="en-US" dirty="0"/>
              <a:t>A </a:t>
            </a:r>
            <a:r>
              <a:rPr lang="en-US" dirty="0" err="1"/>
              <a:t>memristive</a:t>
            </a:r>
            <a:r>
              <a:rPr lang="en-US" dirty="0"/>
              <a:t> machine learning processor</a:t>
            </a:r>
            <a:endParaRPr lang="en-GB" dirty="0"/>
          </a:p>
        </p:txBody>
      </p:sp>
      <p:sp>
        <p:nvSpPr>
          <p:cNvPr id="10" name="TextBox 9">
            <a:extLst>
              <a:ext uri="{FF2B5EF4-FFF2-40B4-BE49-F238E27FC236}">
                <a16:creationId xmlns:a16="http://schemas.microsoft.com/office/drawing/2014/main" id="{AF4E5E0F-94F7-48F5-8A12-9363BCD15C6A}"/>
              </a:ext>
            </a:extLst>
          </p:cNvPr>
          <p:cNvSpPr txBox="1"/>
          <p:nvPr/>
        </p:nvSpPr>
        <p:spPr>
          <a:xfrm>
            <a:off x="8481848" y="6001407"/>
            <a:ext cx="504497" cy="369332"/>
          </a:xfrm>
          <a:prstGeom prst="rect">
            <a:avLst/>
          </a:prstGeom>
          <a:noFill/>
        </p:spPr>
        <p:txBody>
          <a:bodyPr wrap="square" rtlCol="0">
            <a:spAutoFit/>
          </a:bodyPr>
          <a:lstStyle/>
          <a:p>
            <a:pPr algn="l"/>
            <a:r>
              <a:rPr lang="en-GB" dirty="0"/>
              <a:t>2</a:t>
            </a:r>
          </a:p>
        </p:txBody>
      </p:sp>
    </p:spTree>
    <p:extLst>
      <p:ext uri="{BB962C8B-B14F-4D97-AF65-F5344CB8AC3E}">
        <p14:creationId xmlns:p14="http://schemas.microsoft.com/office/powerpoint/2010/main" val="12395707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FD92D-5226-4949-ACB1-1FF871C2511F}"/>
              </a:ext>
            </a:extLst>
          </p:cNvPr>
          <p:cNvSpPr>
            <a:spLocks noGrp="1"/>
          </p:cNvSpPr>
          <p:nvPr>
            <p:ph type="title"/>
          </p:nvPr>
        </p:nvSpPr>
        <p:spPr>
          <a:xfrm>
            <a:off x="457200" y="1234130"/>
            <a:ext cx="8229600" cy="507556"/>
          </a:xfrm>
        </p:spPr>
        <p:txBody>
          <a:bodyPr/>
          <a:lstStyle/>
          <a:p>
            <a:r>
              <a:rPr lang="en-GB" dirty="0"/>
              <a:t>Inference Frequency</a:t>
            </a:r>
          </a:p>
        </p:txBody>
      </p:sp>
      <p:sp>
        <p:nvSpPr>
          <p:cNvPr id="4" name="Text Placeholder 3">
            <a:extLst>
              <a:ext uri="{FF2B5EF4-FFF2-40B4-BE49-F238E27FC236}">
                <a16:creationId xmlns:a16="http://schemas.microsoft.com/office/drawing/2014/main" id="{DD004D9C-2619-4C39-A909-D1C0831C776C}"/>
              </a:ext>
            </a:extLst>
          </p:cNvPr>
          <p:cNvSpPr>
            <a:spLocks noGrp="1"/>
          </p:cNvSpPr>
          <p:nvPr>
            <p:ph type="body" sz="quarter" idx="10"/>
          </p:nvPr>
        </p:nvSpPr>
        <p:spPr>
          <a:xfrm>
            <a:off x="5466522" y="469900"/>
            <a:ext cx="3220278"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a:p>
            <a:endParaRPr lang="en-GB" dirty="0"/>
          </a:p>
          <a:p>
            <a:endParaRPr lang="en-GB" dirty="0"/>
          </a:p>
          <a:p>
            <a:endParaRPr lang="en-GB" dirty="0"/>
          </a:p>
          <a:p>
            <a:endParaRPr lang="en-GB" dirty="0"/>
          </a:p>
        </p:txBody>
      </p:sp>
      <p:pic>
        <p:nvPicPr>
          <p:cNvPr id="5" name="Content Placeholder 5" descr="Chart, line chart&#10;&#10;Description automatically generated">
            <a:extLst>
              <a:ext uri="{FF2B5EF4-FFF2-40B4-BE49-F238E27FC236}">
                <a16:creationId xmlns:a16="http://schemas.microsoft.com/office/drawing/2014/main" id="{840C5212-C4A0-4699-B15C-D881B2A3629D}"/>
              </a:ext>
            </a:extLst>
          </p:cNvPr>
          <p:cNvPicPr>
            <a:picLocks noGrp="1" noChangeAspect="1"/>
          </p:cNvPicPr>
          <p:nvPr>
            <p:ph idx="1"/>
          </p:nvPr>
        </p:nvPicPr>
        <p:blipFill>
          <a:blip r:embed="rId3"/>
          <a:stretch>
            <a:fillRect/>
          </a:stretch>
        </p:blipFill>
        <p:spPr>
          <a:xfrm>
            <a:off x="457200" y="1741685"/>
            <a:ext cx="8229600" cy="4591289"/>
          </a:xfrm>
        </p:spPr>
      </p:pic>
      <p:sp>
        <p:nvSpPr>
          <p:cNvPr id="6" name="TextBox 5">
            <a:extLst>
              <a:ext uri="{FF2B5EF4-FFF2-40B4-BE49-F238E27FC236}">
                <a16:creationId xmlns:a16="http://schemas.microsoft.com/office/drawing/2014/main" id="{52BE2E72-8E19-438F-9312-6C83E2045F5B}"/>
              </a:ext>
            </a:extLst>
          </p:cNvPr>
          <p:cNvSpPr txBox="1"/>
          <p:nvPr/>
        </p:nvSpPr>
        <p:spPr>
          <a:xfrm>
            <a:off x="8481848" y="6001407"/>
            <a:ext cx="504497" cy="369332"/>
          </a:xfrm>
          <a:prstGeom prst="rect">
            <a:avLst/>
          </a:prstGeom>
          <a:noFill/>
        </p:spPr>
        <p:txBody>
          <a:bodyPr wrap="square" rtlCol="0">
            <a:spAutoFit/>
          </a:bodyPr>
          <a:lstStyle/>
          <a:p>
            <a:pPr algn="l"/>
            <a:r>
              <a:rPr lang="en-GB" dirty="0"/>
              <a:t>20</a:t>
            </a:r>
          </a:p>
        </p:txBody>
      </p:sp>
    </p:spTree>
    <p:extLst>
      <p:ext uri="{BB962C8B-B14F-4D97-AF65-F5344CB8AC3E}">
        <p14:creationId xmlns:p14="http://schemas.microsoft.com/office/powerpoint/2010/main" val="11311931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F6666-178E-43A1-867A-D75BA04CEDBB}"/>
              </a:ext>
            </a:extLst>
          </p:cNvPr>
          <p:cNvSpPr>
            <a:spLocks noGrp="1"/>
          </p:cNvSpPr>
          <p:nvPr>
            <p:ph type="title"/>
          </p:nvPr>
        </p:nvSpPr>
        <p:spPr>
          <a:xfrm>
            <a:off x="457200" y="1234130"/>
            <a:ext cx="8229600" cy="507556"/>
          </a:xfrm>
        </p:spPr>
        <p:txBody>
          <a:bodyPr/>
          <a:lstStyle/>
          <a:p>
            <a:r>
              <a:rPr lang="en-GB" dirty="0"/>
              <a:t>Refreshing weights</a:t>
            </a:r>
          </a:p>
        </p:txBody>
      </p:sp>
      <p:sp>
        <p:nvSpPr>
          <p:cNvPr id="4" name="Text Placeholder 3">
            <a:extLst>
              <a:ext uri="{FF2B5EF4-FFF2-40B4-BE49-F238E27FC236}">
                <a16:creationId xmlns:a16="http://schemas.microsoft.com/office/drawing/2014/main" id="{951F3713-D8CE-4F80-93EA-AA4E13DBEA61}"/>
              </a:ext>
            </a:extLst>
          </p:cNvPr>
          <p:cNvSpPr>
            <a:spLocks noGrp="1"/>
          </p:cNvSpPr>
          <p:nvPr>
            <p:ph type="body" sz="quarter" idx="10"/>
          </p:nvPr>
        </p:nvSpPr>
        <p:spPr>
          <a:xfrm>
            <a:off x="5486400" y="387626"/>
            <a:ext cx="3200400" cy="394565"/>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a:p>
            <a:endParaRPr lang="en-GB" dirty="0"/>
          </a:p>
          <a:p>
            <a:endParaRPr lang="en-GB" dirty="0"/>
          </a:p>
          <a:p>
            <a:endParaRPr lang="en-GB" dirty="0"/>
          </a:p>
          <a:p>
            <a:endParaRPr lang="en-GB" dirty="0"/>
          </a:p>
          <a:p>
            <a:endParaRPr lang="en-GB" dirty="0"/>
          </a:p>
        </p:txBody>
      </p:sp>
      <p:graphicFrame>
        <p:nvGraphicFramePr>
          <p:cNvPr id="7" name="Chart 6">
            <a:extLst>
              <a:ext uri="{FF2B5EF4-FFF2-40B4-BE49-F238E27FC236}">
                <a16:creationId xmlns:a16="http://schemas.microsoft.com/office/drawing/2014/main" id="{12C8F0F4-164E-4998-A1CD-96BA4B975398}"/>
              </a:ext>
            </a:extLst>
          </p:cNvPr>
          <p:cNvGraphicFramePr>
            <a:graphicFrameLocks/>
          </p:cNvGraphicFramePr>
          <p:nvPr>
            <p:extLst>
              <p:ext uri="{D42A27DB-BD31-4B8C-83A1-F6EECF244321}">
                <p14:modId xmlns:p14="http://schemas.microsoft.com/office/powerpoint/2010/main" val="1960570475"/>
              </p:ext>
            </p:extLst>
          </p:nvPr>
        </p:nvGraphicFramePr>
        <p:xfrm>
          <a:off x="457200" y="2050501"/>
          <a:ext cx="8100646" cy="4057221"/>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2B07DCA9-4ECA-46BD-B13E-786CD55B0927}"/>
              </a:ext>
            </a:extLst>
          </p:cNvPr>
          <p:cNvSpPr txBox="1"/>
          <p:nvPr/>
        </p:nvSpPr>
        <p:spPr>
          <a:xfrm>
            <a:off x="8481848" y="6001407"/>
            <a:ext cx="504497" cy="369332"/>
          </a:xfrm>
          <a:prstGeom prst="rect">
            <a:avLst/>
          </a:prstGeom>
          <a:noFill/>
        </p:spPr>
        <p:txBody>
          <a:bodyPr wrap="square" rtlCol="0">
            <a:spAutoFit/>
          </a:bodyPr>
          <a:lstStyle/>
          <a:p>
            <a:pPr algn="l"/>
            <a:r>
              <a:rPr lang="en-GB" dirty="0"/>
              <a:t>21</a:t>
            </a:r>
          </a:p>
        </p:txBody>
      </p:sp>
    </p:spTree>
    <p:extLst>
      <p:ext uri="{BB962C8B-B14F-4D97-AF65-F5344CB8AC3E}">
        <p14:creationId xmlns:p14="http://schemas.microsoft.com/office/powerpoint/2010/main" val="19370616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FD92D-5226-4949-ACB1-1FF871C2511F}"/>
              </a:ext>
            </a:extLst>
          </p:cNvPr>
          <p:cNvSpPr>
            <a:spLocks noGrp="1"/>
          </p:cNvSpPr>
          <p:nvPr>
            <p:ph type="title"/>
          </p:nvPr>
        </p:nvSpPr>
        <p:spPr/>
        <p:txBody>
          <a:bodyPr/>
          <a:lstStyle/>
          <a:p>
            <a:r>
              <a:rPr lang="en-GB" dirty="0"/>
              <a:t>Performance on different datasets</a:t>
            </a:r>
          </a:p>
        </p:txBody>
      </p:sp>
      <p:pic>
        <p:nvPicPr>
          <p:cNvPr id="6" name="Content Placeholder 5">
            <a:extLst>
              <a:ext uri="{FF2B5EF4-FFF2-40B4-BE49-F238E27FC236}">
                <a16:creationId xmlns:a16="http://schemas.microsoft.com/office/drawing/2014/main" id="{3DA8A30D-5D2B-40BB-A276-C8F7A7B9BF1F}"/>
              </a:ext>
            </a:extLst>
          </p:cNvPr>
          <p:cNvPicPr>
            <a:picLocks noGrp="1" noChangeAspect="1"/>
          </p:cNvPicPr>
          <p:nvPr>
            <p:ph idx="1"/>
          </p:nvPr>
        </p:nvPicPr>
        <p:blipFill rotWithShape="1">
          <a:blip r:embed="rId3"/>
          <a:srcRect t="37485" r="1762"/>
          <a:stretch/>
        </p:blipFill>
        <p:spPr>
          <a:xfrm>
            <a:off x="692910" y="2701181"/>
            <a:ext cx="7758179" cy="1113652"/>
          </a:xfrm>
        </p:spPr>
      </p:pic>
      <p:sp>
        <p:nvSpPr>
          <p:cNvPr id="4" name="Text Placeholder 3">
            <a:extLst>
              <a:ext uri="{FF2B5EF4-FFF2-40B4-BE49-F238E27FC236}">
                <a16:creationId xmlns:a16="http://schemas.microsoft.com/office/drawing/2014/main" id="{DD004D9C-2619-4C39-A909-D1C0831C776C}"/>
              </a:ext>
            </a:extLst>
          </p:cNvPr>
          <p:cNvSpPr>
            <a:spLocks noGrp="1"/>
          </p:cNvSpPr>
          <p:nvPr>
            <p:ph type="body" sz="quarter" idx="10"/>
          </p:nvPr>
        </p:nvSpPr>
        <p:spPr>
          <a:xfrm>
            <a:off x="5645426" y="516835"/>
            <a:ext cx="3041374" cy="265356"/>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a:p>
            <a:endParaRPr lang="en-GB" dirty="0"/>
          </a:p>
          <a:p>
            <a:endParaRPr lang="en-GB" dirty="0"/>
          </a:p>
          <a:p>
            <a:endParaRPr lang="en-GB" dirty="0"/>
          </a:p>
          <a:p>
            <a:endParaRPr lang="en-GB" dirty="0"/>
          </a:p>
          <a:p>
            <a:endParaRPr lang="en-GB" dirty="0"/>
          </a:p>
        </p:txBody>
      </p:sp>
      <p:sp>
        <p:nvSpPr>
          <p:cNvPr id="7" name="TextBox 6">
            <a:extLst>
              <a:ext uri="{FF2B5EF4-FFF2-40B4-BE49-F238E27FC236}">
                <a16:creationId xmlns:a16="http://schemas.microsoft.com/office/drawing/2014/main" id="{F7F2231D-EBE3-43AE-A7E2-FAE1ACA85FB1}"/>
              </a:ext>
            </a:extLst>
          </p:cNvPr>
          <p:cNvSpPr txBox="1"/>
          <p:nvPr/>
        </p:nvSpPr>
        <p:spPr>
          <a:xfrm>
            <a:off x="457201" y="3814833"/>
            <a:ext cx="8229600" cy="584775"/>
          </a:xfrm>
          <a:prstGeom prst="rect">
            <a:avLst/>
          </a:prstGeom>
          <a:noFill/>
        </p:spPr>
        <p:txBody>
          <a:bodyPr wrap="square" rtlCol="0">
            <a:spAutoFit/>
          </a:bodyPr>
          <a:lstStyle/>
          <a:p>
            <a:pPr algn="ctr"/>
            <a:r>
              <a:rPr lang="en-US" sz="1600" dirty="0"/>
              <a:t>Table showing classification accuracies of the memristor NN on data sets of images with various BER.</a:t>
            </a:r>
            <a:endParaRPr lang="en-GB" sz="1600" dirty="0"/>
          </a:p>
        </p:txBody>
      </p:sp>
      <p:sp>
        <p:nvSpPr>
          <p:cNvPr id="8" name="TextBox 7">
            <a:extLst>
              <a:ext uri="{FF2B5EF4-FFF2-40B4-BE49-F238E27FC236}">
                <a16:creationId xmlns:a16="http://schemas.microsoft.com/office/drawing/2014/main" id="{C8C900E3-4545-4306-A04B-177E3EB07E4E}"/>
              </a:ext>
            </a:extLst>
          </p:cNvPr>
          <p:cNvSpPr txBox="1"/>
          <p:nvPr/>
        </p:nvSpPr>
        <p:spPr>
          <a:xfrm>
            <a:off x="8481848" y="6001407"/>
            <a:ext cx="504497" cy="369332"/>
          </a:xfrm>
          <a:prstGeom prst="rect">
            <a:avLst/>
          </a:prstGeom>
          <a:noFill/>
        </p:spPr>
        <p:txBody>
          <a:bodyPr wrap="square" rtlCol="0">
            <a:spAutoFit/>
          </a:bodyPr>
          <a:lstStyle/>
          <a:p>
            <a:pPr algn="l"/>
            <a:r>
              <a:rPr lang="en-GB" dirty="0"/>
              <a:t>22</a:t>
            </a:r>
          </a:p>
        </p:txBody>
      </p:sp>
    </p:spTree>
    <p:extLst>
      <p:ext uri="{BB962C8B-B14F-4D97-AF65-F5344CB8AC3E}">
        <p14:creationId xmlns:p14="http://schemas.microsoft.com/office/powerpoint/2010/main" val="41690966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FD92D-5226-4949-ACB1-1FF871C2511F}"/>
              </a:ext>
            </a:extLst>
          </p:cNvPr>
          <p:cNvSpPr>
            <a:spLocks noGrp="1"/>
          </p:cNvSpPr>
          <p:nvPr>
            <p:ph type="title"/>
          </p:nvPr>
        </p:nvSpPr>
        <p:spPr/>
        <p:txBody>
          <a:bodyPr/>
          <a:lstStyle/>
          <a:p>
            <a:r>
              <a:rPr lang="en-GB" dirty="0"/>
              <a:t>Conclusion</a:t>
            </a:r>
          </a:p>
        </p:txBody>
      </p:sp>
      <p:sp>
        <p:nvSpPr>
          <p:cNvPr id="4" name="Text Placeholder 3">
            <a:extLst>
              <a:ext uri="{FF2B5EF4-FFF2-40B4-BE49-F238E27FC236}">
                <a16:creationId xmlns:a16="http://schemas.microsoft.com/office/drawing/2014/main" id="{DD004D9C-2619-4C39-A909-D1C0831C776C}"/>
              </a:ext>
            </a:extLst>
          </p:cNvPr>
          <p:cNvSpPr>
            <a:spLocks noGrp="1"/>
          </p:cNvSpPr>
          <p:nvPr>
            <p:ph type="body" sz="quarter" idx="10"/>
          </p:nvPr>
        </p:nvSpPr>
        <p:spPr>
          <a:xfrm>
            <a:off x="5635487" y="469900"/>
            <a:ext cx="3051313"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a:p>
            <a:endParaRPr lang="en-US" dirty="0"/>
          </a:p>
          <a:p>
            <a:endParaRPr lang="en-GB" dirty="0"/>
          </a:p>
          <a:p>
            <a:endParaRPr lang="en-GB" dirty="0"/>
          </a:p>
          <a:p>
            <a:endParaRPr lang="en-GB" dirty="0"/>
          </a:p>
          <a:p>
            <a:endParaRPr lang="en-GB" dirty="0"/>
          </a:p>
          <a:p>
            <a:endParaRPr lang="en-GB" dirty="0"/>
          </a:p>
        </p:txBody>
      </p:sp>
      <p:pic>
        <p:nvPicPr>
          <p:cNvPr id="6" name="Picture 5" descr="A picture containing electronics, circuit&#10;&#10;Description automatically generated">
            <a:extLst>
              <a:ext uri="{FF2B5EF4-FFF2-40B4-BE49-F238E27FC236}">
                <a16:creationId xmlns:a16="http://schemas.microsoft.com/office/drawing/2014/main" id="{A4A3C71E-2987-4865-A874-102B56EAB166}"/>
              </a:ext>
            </a:extLst>
          </p:cNvPr>
          <p:cNvPicPr>
            <a:picLocks noChangeAspect="1"/>
          </p:cNvPicPr>
          <p:nvPr/>
        </p:nvPicPr>
        <p:blipFill rotWithShape="1">
          <a:blip r:embed="rId3"/>
          <a:srcRect l="11442" t="43964" r="17027" b="9910"/>
          <a:stretch/>
        </p:blipFill>
        <p:spPr>
          <a:xfrm>
            <a:off x="1668163" y="2507493"/>
            <a:ext cx="4905632" cy="3163330"/>
          </a:xfrm>
          <a:prstGeom prst="rect">
            <a:avLst/>
          </a:prstGeom>
        </p:spPr>
      </p:pic>
      <p:sp>
        <p:nvSpPr>
          <p:cNvPr id="5" name="TextBox 4">
            <a:extLst>
              <a:ext uri="{FF2B5EF4-FFF2-40B4-BE49-F238E27FC236}">
                <a16:creationId xmlns:a16="http://schemas.microsoft.com/office/drawing/2014/main" id="{012A6DB0-2E2A-41F4-B784-177454424BB6}"/>
              </a:ext>
            </a:extLst>
          </p:cNvPr>
          <p:cNvSpPr txBox="1"/>
          <p:nvPr/>
        </p:nvSpPr>
        <p:spPr>
          <a:xfrm>
            <a:off x="8481848" y="6001407"/>
            <a:ext cx="504497" cy="646331"/>
          </a:xfrm>
          <a:prstGeom prst="rect">
            <a:avLst/>
          </a:prstGeom>
          <a:noFill/>
        </p:spPr>
        <p:txBody>
          <a:bodyPr wrap="square" rtlCol="0">
            <a:spAutoFit/>
          </a:bodyPr>
          <a:lstStyle/>
          <a:p>
            <a:pPr algn="l"/>
            <a:r>
              <a:rPr lang="en-GB" dirty="0"/>
              <a:t>23</a:t>
            </a:r>
          </a:p>
          <a:p>
            <a:pPr algn="l"/>
            <a:endParaRPr lang="en-GB" dirty="0"/>
          </a:p>
        </p:txBody>
      </p:sp>
    </p:spTree>
    <p:extLst>
      <p:ext uri="{BB962C8B-B14F-4D97-AF65-F5344CB8AC3E}">
        <p14:creationId xmlns:p14="http://schemas.microsoft.com/office/powerpoint/2010/main" val="1653839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picture containing text, indoor, green, device&#10;&#10;Description automatically generated">
            <a:extLst>
              <a:ext uri="{FF2B5EF4-FFF2-40B4-BE49-F238E27FC236}">
                <a16:creationId xmlns:a16="http://schemas.microsoft.com/office/drawing/2014/main" id="{F298F4D1-8436-4D34-ACC1-727D2A4892DB}"/>
              </a:ext>
            </a:extLst>
          </p:cNvPr>
          <p:cNvPicPr>
            <a:picLocks noGrp="1" noChangeAspect="1"/>
          </p:cNvPicPr>
          <p:nvPr>
            <p:ph idx="11"/>
          </p:nvPr>
        </p:nvPicPr>
        <p:blipFill>
          <a:blip r:embed="rId3"/>
          <a:stretch>
            <a:fillRect/>
          </a:stretch>
        </p:blipFill>
        <p:spPr>
          <a:xfrm>
            <a:off x="457200" y="2413029"/>
            <a:ext cx="3951288" cy="3511491"/>
          </a:xfrm>
        </p:spPr>
      </p:pic>
      <p:sp>
        <p:nvSpPr>
          <p:cNvPr id="2" name="Title 1"/>
          <p:cNvSpPr>
            <a:spLocks noGrp="1"/>
          </p:cNvSpPr>
          <p:nvPr>
            <p:ph type="title"/>
          </p:nvPr>
        </p:nvSpPr>
        <p:spPr/>
        <p:txBody>
          <a:bodyPr/>
          <a:lstStyle/>
          <a:p>
            <a:r>
              <a:rPr lang="en-US" dirty="0"/>
              <a:t>What is a memristor?</a:t>
            </a:r>
          </a:p>
        </p:txBody>
      </p:sp>
      <p:sp>
        <p:nvSpPr>
          <p:cNvPr id="6" name="Text Placeholder 5">
            <a:extLst>
              <a:ext uri="{FF2B5EF4-FFF2-40B4-BE49-F238E27FC236}">
                <a16:creationId xmlns:a16="http://schemas.microsoft.com/office/drawing/2014/main" id="{1A4DEB22-8C0F-4EB7-88D0-FF7BD8B5970C}"/>
              </a:ext>
            </a:extLst>
          </p:cNvPr>
          <p:cNvSpPr>
            <a:spLocks noGrp="1"/>
          </p:cNvSpPr>
          <p:nvPr>
            <p:ph type="body" sz="quarter" idx="10"/>
          </p:nvPr>
        </p:nvSpPr>
        <p:spPr>
          <a:xfrm>
            <a:off x="5260157" y="469900"/>
            <a:ext cx="3426643" cy="312291"/>
          </a:xfrm>
        </p:spPr>
        <p:txBody>
          <a:bodyPr/>
          <a:lstStyle/>
          <a:p>
            <a:r>
              <a:rPr lang="en-US" dirty="0"/>
              <a:t>A </a:t>
            </a:r>
            <a:r>
              <a:rPr lang="en-US" dirty="0" err="1"/>
              <a:t>memristive</a:t>
            </a:r>
            <a:r>
              <a:rPr lang="en-US" dirty="0"/>
              <a:t> machine learning processor</a:t>
            </a:r>
            <a:endParaRPr lang="en-GB" dirty="0"/>
          </a:p>
        </p:txBody>
      </p:sp>
      <mc:AlternateContent xmlns:mc="http://schemas.openxmlformats.org/markup-compatibility/2006" xmlns:a14="http://schemas.microsoft.com/office/drawing/2010/main">
        <mc:Choice Requires="a14">
          <p:sp>
            <p:nvSpPr>
              <p:cNvPr id="8" name="Content Placeholder 7">
                <a:extLst>
                  <a:ext uri="{FF2B5EF4-FFF2-40B4-BE49-F238E27FC236}">
                    <a16:creationId xmlns:a16="http://schemas.microsoft.com/office/drawing/2014/main" id="{4E02898D-4080-44C4-B6B7-01865C051FEF}"/>
                  </a:ext>
                </a:extLst>
              </p:cNvPr>
              <p:cNvSpPr>
                <a:spLocks noGrp="1"/>
              </p:cNvSpPr>
              <p:nvPr>
                <p:ph idx="12"/>
              </p:nvPr>
            </p:nvSpPr>
            <p:spPr>
              <a:xfrm>
                <a:off x="4735923" y="2412336"/>
                <a:ext cx="3950878" cy="3644104"/>
              </a:xfrm>
            </p:spPr>
            <p:txBody>
              <a:bodyPr/>
              <a:lstStyle/>
              <a:p>
                <a:r>
                  <a:rPr lang="en-GB" dirty="0"/>
                  <a:t>For a charge controlled memristor</a:t>
                </a:r>
              </a:p>
              <a:p>
                <a14:m>
                  <m:oMath xmlns:m="http://schemas.openxmlformats.org/officeDocument/2006/math">
                    <m:r>
                      <m:rPr>
                        <m:sty m:val="p"/>
                      </m:rPr>
                      <a:rPr lang="en-GB" smtClean="0">
                        <a:latin typeface="Cambria Math" panose="02040503050406030204" pitchFamily="18" charset="0"/>
                      </a:rPr>
                      <m:t>φ</m:t>
                    </m:r>
                    <m:r>
                      <a:rPr lang="en-GB" i="1">
                        <a:latin typeface="Cambria Math" panose="02040503050406030204" pitchFamily="18" charset="0"/>
                      </a:rPr>
                      <m:t> = </m:t>
                    </m:r>
                    <m:r>
                      <a:rPr lang="en-GB" i="1">
                        <a:latin typeface="Cambria Math" panose="02040503050406030204" pitchFamily="18" charset="0"/>
                      </a:rPr>
                      <m:t>𝑓</m:t>
                    </m:r>
                    <m:d>
                      <m:dPr>
                        <m:ctrlPr>
                          <a:rPr lang="en-GB" i="1">
                            <a:latin typeface="Cambria Math" panose="02040503050406030204" pitchFamily="18" charset="0"/>
                          </a:rPr>
                        </m:ctrlPr>
                      </m:dPr>
                      <m:e>
                        <m:r>
                          <a:rPr lang="en-GB" i="1">
                            <a:latin typeface="Cambria Math" panose="02040503050406030204" pitchFamily="18" charset="0"/>
                          </a:rPr>
                          <m:t>𝑞</m:t>
                        </m:r>
                      </m:e>
                    </m:d>
                  </m:oMath>
                </a14:m>
                <a:endParaRPr lang="en-GB" dirty="0"/>
              </a:p>
              <a:p>
                <a:r>
                  <a:rPr lang="en-GB" dirty="0"/>
                  <a:t>Differentiating   </a:t>
                </a:r>
                <a14:m>
                  <m:oMath xmlns:m="http://schemas.openxmlformats.org/officeDocument/2006/math">
                    <m:f>
                      <m:fPr>
                        <m:ctrlPr>
                          <a:rPr lang="en-GB" sz="1800" i="1" smtClean="0">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𝑑</m:t>
                        </m:r>
                        <m:r>
                          <m:rPr>
                            <m:sty m:val="p"/>
                          </m:rPr>
                          <a:rPr lang="en-GB" sz="1800">
                            <a:effectLst/>
                            <a:latin typeface="Cambria Math" panose="02040503050406030204" pitchFamily="18" charset="0"/>
                            <a:ea typeface="Times New Roman" panose="02020603050405020304" pitchFamily="18" charset="0"/>
                            <a:cs typeface="Times New Roman" panose="02020603050405020304" pitchFamily="18" charset="0"/>
                          </a:rPr>
                          <m:t>φ</m:t>
                        </m:r>
                      </m:num>
                      <m:den>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𝑑𝑡</m:t>
                        </m:r>
                      </m:den>
                    </m:f>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 = </m:t>
                    </m:r>
                    <m:f>
                      <m:fPr>
                        <m:ctrlPr>
                          <a:rPr lang="en-GB" sz="1800" i="1">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𝑑𝑓</m:t>
                        </m:r>
                        <m:d>
                          <m:dPr>
                            <m:ctrlPr>
                              <a:rPr lang="en-GB"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𝑞</m:t>
                            </m:r>
                          </m:e>
                        </m:d>
                      </m:num>
                      <m:den>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𝑑𝑞</m:t>
                        </m:r>
                      </m:den>
                    </m:f>
                    <m:r>
                      <a:rPr lang="en-GB" sz="1800">
                        <a:effectLst/>
                        <a:latin typeface="Cambria Math" panose="02040503050406030204" pitchFamily="18" charset="0"/>
                        <a:ea typeface="Times New Roman" panose="02020603050405020304" pitchFamily="18" charset="0"/>
                        <a:cs typeface="Times New Roman" panose="02020603050405020304" pitchFamily="18" charset="0"/>
                      </a:rPr>
                      <m:t>⋅</m:t>
                    </m:r>
                    <m:f>
                      <m:fPr>
                        <m:ctrlPr>
                          <a:rPr lang="en-GB" sz="1800" i="1">
                            <a:effectLst/>
                            <a:latin typeface="Cambria Math" panose="02040503050406030204" pitchFamily="18" charset="0"/>
                            <a:ea typeface="Times New Roman" panose="02020603050405020304" pitchFamily="18" charset="0"/>
                            <a:cs typeface="Times New Roman" panose="02020603050405020304" pitchFamily="18" charset="0"/>
                          </a:rPr>
                        </m:ctrlPr>
                      </m:fPr>
                      <m:num>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𝑑𝑞</m:t>
                        </m:r>
                      </m:num>
                      <m:den>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𝑑𝑡</m:t>
                        </m:r>
                      </m:den>
                    </m:f>
                  </m:oMath>
                </a14:m>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14:m>
                  <m:oMath xmlns:m="http://schemas.openxmlformats.org/officeDocument/2006/math">
                    <m:r>
                      <a:rPr lang="en-GB" sz="1800" i="1" smtClean="0">
                        <a:effectLst/>
                        <a:latin typeface="Cambria Math" panose="02040503050406030204" pitchFamily="18" charset="0"/>
                        <a:ea typeface="Times New Roman" panose="02020603050405020304" pitchFamily="18" charset="0"/>
                        <a:cs typeface="Times New Roman" panose="02020603050405020304" pitchFamily="18" charset="0"/>
                      </a:rPr>
                      <m:t>𝑣</m:t>
                    </m:r>
                    <m:d>
                      <m:dPr>
                        <m:ctrlPr>
                          <a:rPr lang="en-GB"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𝑡</m:t>
                        </m:r>
                      </m:e>
                    </m:d>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𝑀</m:t>
                    </m:r>
                    <m:d>
                      <m:dPr>
                        <m:ctrlPr>
                          <a:rPr lang="en-GB"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𝑞</m:t>
                        </m:r>
                      </m:e>
                    </m:d>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𝑖</m:t>
                    </m:r>
                    <m:d>
                      <m:dPr>
                        <m:ctrlPr>
                          <a:rPr lang="en-GB"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𝑡</m:t>
                        </m:r>
                      </m:e>
                    </m:d>
                  </m:oMath>
                </a14:m>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14:m>
                  <m:oMath xmlns:m="http://schemas.openxmlformats.org/officeDocument/2006/math">
                    <m:r>
                      <a:rPr lang="en-GB" sz="1800" i="1" smtClean="0">
                        <a:effectLst/>
                        <a:latin typeface="Cambria Math" panose="02040503050406030204" pitchFamily="18" charset="0"/>
                        <a:ea typeface="Times New Roman" panose="02020603050405020304" pitchFamily="18" charset="0"/>
                        <a:cs typeface="Times New Roman" panose="02020603050405020304" pitchFamily="18" charset="0"/>
                      </a:rPr>
                      <m:t>𝑀</m:t>
                    </m:r>
                    <m:d>
                      <m:dPr>
                        <m:ctrlPr>
                          <a:rPr lang="en-GB"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𝑞</m:t>
                        </m:r>
                      </m:e>
                    </m:d>
                    <m:r>
                      <a:rPr lang="en-GB" sz="1800" b="0" i="1" smtClean="0">
                        <a:effectLst/>
                        <a:latin typeface="Cambria Math" panose="02040503050406030204" pitchFamily="18" charset="0"/>
                        <a:ea typeface="Times New Roman" panose="02020603050405020304" pitchFamily="18" charset="0"/>
                        <a:cs typeface="Times New Roman" panose="02020603050405020304" pitchFamily="18" charset="0"/>
                      </a:rPr>
                      <m:t> </m:t>
                    </m:r>
                  </m:oMath>
                </a14:m>
                <a:r>
                  <a:rPr lang="en-US" sz="1800" dirty="0">
                    <a:effectLst/>
                    <a:latin typeface="Calibri" panose="020F0502020204030204" pitchFamily="34" charset="0"/>
                    <a:ea typeface="Calibri" panose="020F0502020204030204" pitchFamily="34" charset="0"/>
                    <a:cs typeface="Times New Roman" panose="02020603050405020304" pitchFamily="18" charset="0"/>
                  </a:rPr>
                  <a:t>is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memristance</a:t>
                </a:r>
                <a:r>
                  <a:rPr lang="en-US" dirty="0">
                    <a:latin typeface="Calibri" panose="020F0502020204030204" pitchFamily="34" charset="0"/>
                    <a:ea typeface="Calibri" panose="020F0502020204030204" pitchFamily="34" charset="0"/>
                    <a:cs typeface="Times New Roman" panose="02020603050405020304" pitchFamily="18" charset="0"/>
                  </a:rPr>
                  <a:t>, </a:t>
                </a:r>
                <a14:m>
                  <m:oMath xmlns:m="http://schemas.openxmlformats.org/officeDocument/2006/math">
                    <m:r>
                      <m:rPr>
                        <m:sty m:val="p"/>
                      </m:rPr>
                      <a:rPr lang="en-GB" b="0" i="1" smtClean="0">
                        <a:latin typeface="Cambria Math" panose="02040503050406030204" pitchFamily="18" charset="0"/>
                        <a:ea typeface="Times New Roman" panose="02020603050405020304" pitchFamily="18" charset="0"/>
                        <a:cs typeface="Times New Roman" panose="02020603050405020304" pitchFamily="18" charset="0"/>
                      </a:rPr>
                      <m:t>Ω</m:t>
                    </m:r>
                  </m:oMath>
                </a14:m>
                <a:endParaRPr lang="en-GB" b="0" dirty="0">
                  <a:latin typeface="Calibri" panose="020F0502020204030204" pitchFamily="34" charset="0"/>
                  <a:ea typeface="Times New Roman" panose="02020603050405020304" pitchFamily="18" charset="0"/>
                  <a:cs typeface="Times New Roman" panose="02020603050405020304" pitchFamily="18" charset="0"/>
                </a:endParaRPr>
              </a:p>
              <a:p>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mc:Choice>
        <mc:Fallback xmlns="">
          <p:sp>
            <p:nvSpPr>
              <p:cNvPr id="8" name="Content Placeholder 7">
                <a:extLst>
                  <a:ext uri="{FF2B5EF4-FFF2-40B4-BE49-F238E27FC236}">
                    <a16:creationId xmlns:a16="http://schemas.microsoft.com/office/drawing/2014/main" id="{4E02898D-4080-44C4-B6B7-01865C051FEF}"/>
                  </a:ext>
                </a:extLst>
              </p:cNvPr>
              <p:cNvSpPr>
                <a:spLocks noGrp="1" noRot="1" noChangeAspect="1" noMove="1" noResize="1" noEditPoints="1" noAdjustHandles="1" noChangeArrowheads="1" noChangeShapeType="1" noTextEdit="1"/>
              </p:cNvSpPr>
              <p:nvPr>
                <p:ph idx="12"/>
              </p:nvPr>
            </p:nvSpPr>
            <p:spPr>
              <a:xfrm>
                <a:off x="4735923" y="2412336"/>
                <a:ext cx="3950878" cy="3644104"/>
              </a:xfrm>
              <a:blipFill>
                <a:blip r:embed="rId4"/>
                <a:stretch>
                  <a:fillRect l="-3395" t="-2174"/>
                </a:stretch>
              </a:blipFill>
            </p:spPr>
            <p:txBody>
              <a:bodyPr/>
              <a:lstStyle/>
              <a:p>
                <a:r>
                  <a:rPr lang="en-GB">
                    <a:noFill/>
                  </a:rPr>
                  <a:t> </a:t>
                </a:r>
              </a:p>
            </p:txBody>
          </p:sp>
        </mc:Fallback>
      </mc:AlternateContent>
      <p:sp>
        <p:nvSpPr>
          <p:cNvPr id="7" name="TextBox 6">
            <a:extLst>
              <a:ext uri="{FF2B5EF4-FFF2-40B4-BE49-F238E27FC236}">
                <a16:creationId xmlns:a16="http://schemas.microsoft.com/office/drawing/2014/main" id="{AEE28422-3C92-472A-B1FF-745215AFA049}"/>
              </a:ext>
            </a:extLst>
          </p:cNvPr>
          <p:cNvSpPr txBox="1"/>
          <p:nvPr/>
        </p:nvSpPr>
        <p:spPr>
          <a:xfrm>
            <a:off x="8481848" y="6001407"/>
            <a:ext cx="504497" cy="369332"/>
          </a:xfrm>
          <a:prstGeom prst="rect">
            <a:avLst/>
          </a:prstGeom>
          <a:noFill/>
        </p:spPr>
        <p:txBody>
          <a:bodyPr wrap="square" rtlCol="0">
            <a:spAutoFit/>
          </a:bodyPr>
          <a:lstStyle/>
          <a:p>
            <a:pPr algn="l"/>
            <a:r>
              <a:rPr lang="en-GB" dirty="0"/>
              <a:t>3</a:t>
            </a:r>
          </a:p>
        </p:txBody>
      </p:sp>
    </p:spTree>
    <p:extLst>
      <p:ext uri="{BB962C8B-B14F-4D97-AF65-F5344CB8AC3E}">
        <p14:creationId xmlns:p14="http://schemas.microsoft.com/office/powerpoint/2010/main" val="2179187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BBD40-6511-46F2-B8FA-820B4A2B0307}"/>
              </a:ext>
            </a:extLst>
          </p:cNvPr>
          <p:cNvSpPr>
            <a:spLocks noGrp="1"/>
          </p:cNvSpPr>
          <p:nvPr>
            <p:ph type="title"/>
          </p:nvPr>
        </p:nvSpPr>
        <p:spPr/>
        <p:txBody>
          <a:bodyPr/>
          <a:lstStyle/>
          <a:p>
            <a:r>
              <a:rPr lang="en-GB" dirty="0"/>
              <a:t>Memristor models</a:t>
            </a:r>
          </a:p>
        </p:txBody>
      </p:sp>
      <p:pic>
        <p:nvPicPr>
          <p:cNvPr id="6" name="Content Placeholder 5">
            <a:extLst>
              <a:ext uri="{FF2B5EF4-FFF2-40B4-BE49-F238E27FC236}">
                <a16:creationId xmlns:a16="http://schemas.microsoft.com/office/drawing/2014/main" id="{C343FFEE-964A-4EAC-9CFB-32812D22E949}"/>
              </a:ext>
            </a:extLst>
          </p:cNvPr>
          <p:cNvPicPr>
            <a:picLocks noGrp="1" noChangeAspect="1"/>
          </p:cNvPicPr>
          <p:nvPr>
            <p:ph idx="1"/>
          </p:nvPr>
        </p:nvPicPr>
        <p:blipFill>
          <a:blip r:embed="rId3"/>
          <a:stretch>
            <a:fillRect/>
          </a:stretch>
        </p:blipFill>
        <p:spPr>
          <a:xfrm>
            <a:off x="735290" y="2078864"/>
            <a:ext cx="7876095" cy="2087639"/>
          </a:xfrm>
        </p:spPr>
      </p:pic>
      <p:sp>
        <p:nvSpPr>
          <p:cNvPr id="4" name="Text Placeholder 3">
            <a:extLst>
              <a:ext uri="{FF2B5EF4-FFF2-40B4-BE49-F238E27FC236}">
                <a16:creationId xmlns:a16="http://schemas.microsoft.com/office/drawing/2014/main" id="{CB915880-DB32-4250-BB43-81471B774C3F}"/>
              </a:ext>
            </a:extLst>
          </p:cNvPr>
          <p:cNvSpPr>
            <a:spLocks noGrp="1"/>
          </p:cNvSpPr>
          <p:nvPr>
            <p:ph type="body" sz="quarter" idx="10"/>
          </p:nvPr>
        </p:nvSpPr>
        <p:spPr>
          <a:xfrm>
            <a:off x="5533534" y="469900"/>
            <a:ext cx="3153266" cy="312291"/>
          </a:xfrm>
        </p:spPr>
        <p:txBody>
          <a:bodyPr/>
          <a:lstStyle/>
          <a:p>
            <a:r>
              <a:rPr lang="en-US" dirty="0"/>
              <a:t>A </a:t>
            </a:r>
            <a:r>
              <a:rPr lang="en-US" dirty="0" err="1"/>
              <a:t>memristive</a:t>
            </a:r>
            <a:r>
              <a:rPr lang="en-US" dirty="0"/>
              <a:t> machine learning processor</a:t>
            </a:r>
            <a:endParaRPr lang="en-GB" dirty="0"/>
          </a:p>
          <a:p>
            <a:endParaRPr lang="en-GB" dirty="0"/>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BA25D343-5F1A-4C53-BCAC-48732AC974F1}"/>
                  </a:ext>
                </a:extLst>
              </p:cNvPr>
              <p:cNvSpPr txBox="1"/>
              <p:nvPr/>
            </p:nvSpPr>
            <p:spPr>
              <a:xfrm>
                <a:off x="457200" y="4355238"/>
                <a:ext cx="8432276" cy="2964529"/>
              </a:xfrm>
              <a:prstGeom prst="rect">
                <a:avLst/>
              </a:prstGeom>
              <a:noFill/>
            </p:spPr>
            <p:txBody>
              <a:bodyPr wrap="square" rtlCol="0">
                <a:spAutoFit/>
              </a:bodyPr>
              <a:lstStyle/>
              <a:p>
                <a:pPr marL="285750" indent="-285750">
                  <a:buFont typeface="Arial" panose="020B0604020202020204" pitchFamily="34" charset="0"/>
                  <a:buChar char="•"/>
                </a:pPr>
                <a:r>
                  <a:rPr lang="en-GB" dirty="0"/>
                  <a:t>Mathematically, the device can be modelled as:</a:t>
                </a:r>
              </a:p>
              <a:p>
                <a:pPr marL="285750" indent="-285750">
                  <a:buFont typeface="Arial" panose="020B0604020202020204" pitchFamily="34" charset="0"/>
                  <a:buChar char="•"/>
                </a:pPr>
                <a14:m>
                  <m:oMath xmlns:m="http://schemas.openxmlformats.org/officeDocument/2006/math">
                    <m:r>
                      <a:rPr lang="en-GB" sz="1800" i="1" smtClean="0">
                        <a:effectLst/>
                        <a:latin typeface="Cambria Math" panose="02040503050406030204" pitchFamily="18" charset="0"/>
                        <a:ea typeface="Calibri" panose="020F0502020204030204" pitchFamily="34" charset="0"/>
                        <a:cs typeface="Times New Roman" panose="02020603050405020304" pitchFamily="18" charset="0"/>
                      </a:rPr>
                      <m:t>𝑣</m:t>
                    </m:r>
                    <m:d>
                      <m:d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d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𝑡</m:t>
                        </m:r>
                      </m:e>
                    </m:d>
                    <m:r>
                      <a:rPr lang="en-GB" sz="1800" i="1">
                        <a:effectLst/>
                        <a:latin typeface="Cambria Math" panose="02040503050406030204" pitchFamily="18" charset="0"/>
                        <a:ea typeface="Calibri" panose="020F0502020204030204" pitchFamily="34" charset="0"/>
                        <a:cs typeface="Times New Roman" panose="02020603050405020304" pitchFamily="18" charset="0"/>
                      </a:rPr>
                      <m:t>=</m:t>
                    </m:r>
                    <m:d>
                      <m:d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dPr>
                      <m:e>
                        <m:sSub>
                          <m:sSub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b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𝑅</m:t>
                            </m:r>
                          </m:e>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𝑜𝑛</m:t>
                            </m:r>
                          </m:sub>
                        </m:sSub>
                        <m:f>
                          <m:f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fPr>
                          <m:num>
                            <m:r>
                              <a:rPr lang="en-GB" sz="1800" i="1">
                                <a:effectLst/>
                                <a:latin typeface="Cambria Math" panose="02040503050406030204" pitchFamily="18" charset="0"/>
                                <a:ea typeface="Calibri" panose="020F0502020204030204" pitchFamily="34" charset="0"/>
                                <a:cs typeface="Times New Roman" panose="02020603050405020304" pitchFamily="18" charset="0"/>
                              </a:rPr>
                              <m:t>𝑤</m:t>
                            </m:r>
                            <m:d>
                              <m:d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d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𝑡</m:t>
                                </m:r>
                              </m:e>
                            </m:d>
                          </m:num>
                          <m:den>
                            <m:r>
                              <a:rPr lang="en-GB" sz="1800" i="1">
                                <a:effectLst/>
                                <a:latin typeface="Cambria Math" panose="02040503050406030204" pitchFamily="18" charset="0"/>
                                <a:ea typeface="Calibri" panose="020F0502020204030204" pitchFamily="34" charset="0"/>
                                <a:cs typeface="Times New Roman" panose="02020603050405020304" pitchFamily="18" charset="0"/>
                              </a:rPr>
                              <m:t>𝐷</m:t>
                            </m:r>
                          </m:den>
                        </m:f>
                        <m:r>
                          <a:rPr lang="en-GB" sz="18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b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𝑅</m:t>
                            </m:r>
                          </m:e>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𝑜𝑓𝑓</m:t>
                            </m:r>
                          </m:sub>
                        </m:sSub>
                        <m:d>
                          <m:d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dPr>
                          <m:e>
                            <m:r>
                              <a:rPr lang="en-GB" sz="1800" i="1">
                                <a:effectLst/>
                                <a:latin typeface="Cambria Math" panose="02040503050406030204" pitchFamily="18" charset="0"/>
                                <a:ea typeface="Calibri" panose="020F0502020204030204" pitchFamily="34" charset="0"/>
                                <a:cs typeface="Times New Roman" panose="02020603050405020304" pitchFamily="18" charset="0"/>
                              </a:rPr>
                              <m:t>1−</m:t>
                            </m:r>
                            <m:f>
                              <m:f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fPr>
                              <m:num>
                                <m:r>
                                  <a:rPr lang="en-GB" sz="1800" i="1">
                                    <a:effectLst/>
                                    <a:latin typeface="Cambria Math" panose="02040503050406030204" pitchFamily="18" charset="0"/>
                                    <a:ea typeface="Calibri" panose="020F0502020204030204" pitchFamily="34" charset="0"/>
                                    <a:cs typeface="Times New Roman" panose="02020603050405020304" pitchFamily="18" charset="0"/>
                                  </a:rPr>
                                  <m:t>𝑤</m:t>
                                </m:r>
                                <m:d>
                                  <m:d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d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𝑡</m:t>
                                    </m:r>
                                  </m:e>
                                </m:d>
                              </m:num>
                              <m:den>
                                <m:r>
                                  <a:rPr lang="en-GB" sz="1800" i="1">
                                    <a:effectLst/>
                                    <a:latin typeface="Cambria Math" panose="02040503050406030204" pitchFamily="18" charset="0"/>
                                    <a:ea typeface="Calibri" panose="020F0502020204030204" pitchFamily="34" charset="0"/>
                                    <a:cs typeface="Times New Roman" panose="02020603050405020304" pitchFamily="18" charset="0"/>
                                  </a:rPr>
                                  <m:t>𝐷</m:t>
                                </m:r>
                              </m:den>
                            </m:f>
                          </m:e>
                        </m:d>
                      </m:e>
                    </m:d>
                    <m:r>
                      <a:rPr lang="en-GB" sz="1800" i="1">
                        <a:effectLst/>
                        <a:latin typeface="Cambria Math" panose="02040503050406030204" pitchFamily="18" charset="0"/>
                        <a:ea typeface="Calibri" panose="020F0502020204030204" pitchFamily="34" charset="0"/>
                        <a:cs typeface="Times New Roman" panose="02020603050405020304" pitchFamily="18" charset="0"/>
                      </a:rPr>
                      <m:t>𝑖</m:t>
                    </m:r>
                    <m:d>
                      <m:d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d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𝑡</m:t>
                        </m:r>
                      </m:e>
                    </m:d>
                  </m:oMath>
                </a14:m>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14:m>
                  <m:oMath xmlns:m="http://schemas.openxmlformats.org/officeDocument/2006/math">
                    <m:f>
                      <m:fPr>
                        <m:ctrlPr>
                          <a:rPr lang="en-GB" i="1" smtClean="0">
                            <a:effectLst/>
                            <a:latin typeface="Cambria Math" panose="02040503050406030204" pitchFamily="18" charset="0"/>
                          </a:rPr>
                        </m:ctrlPr>
                      </m:fPr>
                      <m:num>
                        <m:r>
                          <a:rPr lang="en-GB" sz="1800" i="1">
                            <a:effectLst/>
                            <a:latin typeface="Cambria Math" panose="02040503050406030204" pitchFamily="18" charset="0"/>
                            <a:ea typeface="Calibri" panose="020F0502020204030204" pitchFamily="34" charset="0"/>
                            <a:cs typeface="Times New Roman" panose="02020603050405020304" pitchFamily="18" charset="0"/>
                          </a:rPr>
                          <m:t>𝑑</m:t>
                        </m:r>
                        <m:d>
                          <m:dPr>
                            <m:ctrlPr>
                              <a:rPr lang="en-GB" i="1">
                                <a:effectLst/>
                                <a:latin typeface="Cambria Math" panose="02040503050406030204" pitchFamily="18" charset="0"/>
                              </a:rPr>
                            </m:ctrlPr>
                          </m:d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𝑤</m:t>
                            </m:r>
                            <m:d>
                              <m:dPr>
                                <m:ctrlPr>
                                  <a:rPr lang="en-GB" i="1">
                                    <a:effectLst/>
                                    <a:latin typeface="Cambria Math" panose="02040503050406030204" pitchFamily="18" charset="0"/>
                                  </a:rPr>
                                </m:ctrlPr>
                              </m:d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𝑡</m:t>
                                </m:r>
                              </m:e>
                            </m:d>
                          </m:e>
                        </m:d>
                      </m:num>
                      <m:den>
                        <m:r>
                          <a:rPr lang="en-GB" sz="1800" i="1">
                            <a:effectLst/>
                            <a:latin typeface="Cambria Math" panose="02040503050406030204" pitchFamily="18" charset="0"/>
                            <a:ea typeface="Calibri" panose="020F0502020204030204" pitchFamily="34" charset="0"/>
                            <a:cs typeface="Times New Roman" panose="02020603050405020304" pitchFamily="18" charset="0"/>
                          </a:rPr>
                          <m:t>𝑑𝑡</m:t>
                        </m:r>
                      </m:den>
                    </m:f>
                    <m:r>
                      <a:rPr lang="en-GB" sz="1800" i="1">
                        <a:effectLst/>
                        <a:latin typeface="Cambria Math" panose="02040503050406030204" pitchFamily="18" charset="0"/>
                        <a:ea typeface="Calibri" panose="020F0502020204030204" pitchFamily="34" charset="0"/>
                        <a:cs typeface="Times New Roman" panose="02020603050405020304" pitchFamily="18" charset="0"/>
                      </a:rPr>
                      <m:t> = </m:t>
                    </m:r>
                    <m:sSub>
                      <m:sSubPr>
                        <m:ctrlPr>
                          <a:rPr lang="en-GB" i="1">
                            <a:effectLst/>
                            <a:latin typeface="Cambria Math" panose="02040503050406030204" pitchFamily="18" charset="0"/>
                          </a:rPr>
                        </m:ctrlPr>
                      </m:sSubPr>
                      <m:e>
                        <m:r>
                          <m:rPr>
                            <m:sty m:val="p"/>
                          </m:rPr>
                          <a:rPr lang="en-GB" sz="1800">
                            <a:effectLst/>
                            <a:latin typeface="Cambria Math" panose="02040503050406030204" pitchFamily="18" charset="0"/>
                            <a:ea typeface="Calibri" panose="020F0502020204030204" pitchFamily="34" charset="0"/>
                            <a:cs typeface="Times New Roman" panose="02020603050405020304" pitchFamily="18" charset="0"/>
                          </a:rPr>
                          <m:t>μ</m:t>
                        </m:r>
                      </m:e>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𝑣</m:t>
                        </m:r>
                      </m:sub>
                    </m:sSub>
                    <m:f>
                      <m:fPr>
                        <m:ctrlPr>
                          <a:rPr lang="en-GB" i="1">
                            <a:effectLst/>
                            <a:latin typeface="Cambria Math" panose="02040503050406030204" pitchFamily="18" charset="0"/>
                          </a:rPr>
                        </m:ctrlPr>
                      </m:fPr>
                      <m:num>
                        <m:sSub>
                          <m:sSubPr>
                            <m:ctrlPr>
                              <a:rPr lang="en-GB" i="1">
                                <a:effectLst/>
                                <a:latin typeface="Cambria Math" panose="02040503050406030204" pitchFamily="18" charset="0"/>
                              </a:rPr>
                            </m:ctrlPr>
                          </m:sSub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𝑅</m:t>
                            </m:r>
                          </m:e>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𝑜𝑛</m:t>
                            </m:r>
                          </m:sub>
                        </m:sSub>
                      </m:num>
                      <m:den>
                        <m:sSup>
                          <m:sSupPr>
                            <m:ctrlPr>
                              <a:rPr lang="en-GB" i="1">
                                <a:effectLst/>
                                <a:latin typeface="Cambria Math" panose="020405030504060302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𝐷</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sup>
                        </m:sSup>
                      </m:den>
                    </m:f>
                    <m:r>
                      <a:rPr lang="en-GB" sz="1800" i="1">
                        <a:effectLst/>
                        <a:latin typeface="Cambria Math" panose="02040503050406030204" pitchFamily="18" charset="0"/>
                        <a:ea typeface="Calibri" panose="020F0502020204030204" pitchFamily="34" charset="0"/>
                        <a:cs typeface="Times New Roman" panose="02020603050405020304" pitchFamily="18" charset="0"/>
                      </a:rPr>
                      <m:t>𝑖</m:t>
                    </m:r>
                    <m:d>
                      <m:dPr>
                        <m:ctrlPr>
                          <a:rPr lang="en-GB" i="1">
                            <a:effectLst/>
                            <a:latin typeface="Cambria Math" panose="02040503050406030204" pitchFamily="18" charset="0"/>
                          </a:rPr>
                        </m:ctrlPr>
                      </m:d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𝑡</m:t>
                        </m:r>
                      </m:e>
                    </m:d>
                  </m:oMath>
                </a14:m>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endParaRPr lang="en-GB" dirty="0"/>
              </a:p>
              <a:p>
                <a:endParaRPr lang="en-GB" dirty="0"/>
              </a:p>
              <a:p>
                <a:pPr marL="285750" indent="-285750">
                  <a:buFont typeface="Arial" panose="020B0604020202020204" pitchFamily="34" charset="0"/>
                  <a:buChar char="•"/>
                </a:pPr>
                <a:endParaRPr lang="en-GB" dirty="0"/>
              </a:p>
              <a:p>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mc:Choice>
        <mc:Fallback xmlns="">
          <p:sp>
            <p:nvSpPr>
              <p:cNvPr id="7" name="TextBox 6">
                <a:extLst>
                  <a:ext uri="{FF2B5EF4-FFF2-40B4-BE49-F238E27FC236}">
                    <a16:creationId xmlns:a16="http://schemas.microsoft.com/office/drawing/2014/main" id="{BA25D343-5F1A-4C53-BCAC-48732AC974F1}"/>
                  </a:ext>
                </a:extLst>
              </p:cNvPr>
              <p:cNvSpPr txBox="1">
                <a:spLocks noRot="1" noChangeAspect="1" noMove="1" noResize="1" noEditPoints="1" noAdjustHandles="1" noChangeArrowheads="1" noChangeShapeType="1" noTextEdit="1"/>
              </p:cNvSpPr>
              <p:nvPr/>
            </p:nvSpPr>
            <p:spPr>
              <a:xfrm>
                <a:off x="457200" y="4355238"/>
                <a:ext cx="8432276" cy="2964529"/>
              </a:xfrm>
              <a:prstGeom prst="rect">
                <a:avLst/>
              </a:prstGeom>
              <a:blipFill>
                <a:blip r:embed="rId4"/>
                <a:stretch>
                  <a:fillRect l="-434" t="-1027"/>
                </a:stretch>
              </a:blipFill>
            </p:spPr>
            <p:txBody>
              <a:bodyPr/>
              <a:lstStyle/>
              <a:p>
                <a:r>
                  <a:rPr lang="en-GB">
                    <a:noFill/>
                  </a:rPr>
                  <a:t> </a:t>
                </a:r>
              </a:p>
            </p:txBody>
          </p:sp>
        </mc:Fallback>
      </mc:AlternateContent>
      <p:sp>
        <p:nvSpPr>
          <p:cNvPr id="8" name="TextBox 7">
            <a:extLst>
              <a:ext uri="{FF2B5EF4-FFF2-40B4-BE49-F238E27FC236}">
                <a16:creationId xmlns:a16="http://schemas.microsoft.com/office/drawing/2014/main" id="{EBADBAC1-3595-43F0-A282-49CB360B1BFB}"/>
              </a:ext>
            </a:extLst>
          </p:cNvPr>
          <p:cNvSpPr txBox="1"/>
          <p:nvPr/>
        </p:nvSpPr>
        <p:spPr>
          <a:xfrm>
            <a:off x="8481848" y="6001407"/>
            <a:ext cx="504497" cy="369332"/>
          </a:xfrm>
          <a:prstGeom prst="rect">
            <a:avLst/>
          </a:prstGeom>
          <a:noFill/>
        </p:spPr>
        <p:txBody>
          <a:bodyPr wrap="square" rtlCol="0">
            <a:spAutoFit/>
          </a:bodyPr>
          <a:lstStyle/>
          <a:p>
            <a:pPr algn="l"/>
            <a:r>
              <a:rPr lang="en-GB" dirty="0"/>
              <a:t>4</a:t>
            </a:r>
          </a:p>
        </p:txBody>
      </p:sp>
    </p:spTree>
    <p:extLst>
      <p:ext uri="{BB962C8B-B14F-4D97-AF65-F5344CB8AC3E}">
        <p14:creationId xmlns:p14="http://schemas.microsoft.com/office/powerpoint/2010/main" val="3837988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1"/>
          </p:nvPr>
        </p:nvSpPr>
        <p:spPr>
          <a:xfrm>
            <a:off x="457199" y="2346581"/>
            <a:ext cx="3950877" cy="3867406"/>
          </a:xfrm>
        </p:spPr>
        <p:txBody>
          <a:bodyPr/>
          <a:lstStyle/>
          <a:p>
            <a:r>
              <a:rPr lang="en-US" u="sng" dirty="0">
                <a:solidFill>
                  <a:schemeClr val="tx2"/>
                </a:solidFill>
              </a:rPr>
              <a:t>Brain:</a:t>
            </a:r>
          </a:p>
          <a:p>
            <a:pPr lvl="1">
              <a:buFont typeface="Wingdings" panose="05000000000000000000" pitchFamily="2" charset="2"/>
              <a:buChar char="Ø"/>
            </a:pPr>
            <a:r>
              <a:rPr lang="en-GB" b="0" i="0" dirty="0">
                <a:effectLst/>
                <a:latin typeface="Arial" panose="020B0604020202020204" pitchFamily="34" charset="0"/>
              </a:rPr>
              <a:t>3.6x10</a:t>
            </a:r>
            <a:r>
              <a:rPr lang="en-GB" b="0" i="0" baseline="30000" dirty="0">
                <a:effectLst/>
                <a:latin typeface="Arial" panose="020B0604020202020204" pitchFamily="34" charset="0"/>
              </a:rPr>
              <a:t>15 </a:t>
            </a:r>
            <a:r>
              <a:rPr lang="en-GB" b="0" i="0" dirty="0">
                <a:effectLst/>
                <a:latin typeface="Arial" panose="020B0604020202020204" pitchFamily="34" charset="0"/>
              </a:rPr>
              <a:t>operations per sec at 12W.</a:t>
            </a:r>
          </a:p>
          <a:p>
            <a:pPr lvl="1">
              <a:buFont typeface="Wingdings" panose="05000000000000000000" pitchFamily="2" charset="2"/>
              <a:buChar char="Ø"/>
            </a:pPr>
            <a:r>
              <a:rPr lang="en-GB" b="0" i="0" dirty="0">
                <a:effectLst/>
                <a:latin typeface="Arial" panose="020B0604020202020204" pitchFamily="34" charset="0"/>
              </a:rPr>
              <a:t>3x10</a:t>
            </a:r>
            <a:r>
              <a:rPr lang="en-GB" b="0" i="0" baseline="30000" dirty="0">
                <a:effectLst/>
                <a:latin typeface="Arial" panose="020B0604020202020204" pitchFamily="34" charset="0"/>
              </a:rPr>
              <a:t>14 </a:t>
            </a:r>
            <a:r>
              <a:rPr lang="en-GB" b="0" i="0" dirty="0">
                <a:effectLst/>
                <a:latin typeface="Arial" panose="020B0604020202020204" pitchFamily="34" charset="0"/>
              </a:rPr>
              <a:t>operations per Joule.</a:t>
            </a:r>
          </a:p>
          <a:p>
            <a:pPr lvl="1">
              <a:buFont typeface="Wingdings" panose="05000000000000000000" pitchFamily="2" charset="2"/>
              <a:buChar char="Ø"/>
            </a:pPr>
            <a:r>
              <a:rPr lang="en-GB" b="0" i="0" dirty="0">
                <a:effectLst/>
                <a:latin typeface="Arial" panose="020B0604020202020204" pitchFamily="34" charset="0"/>
              </a:rPr>
              <a:t>Efficient computation.</a:t>
            </a:r>
          </a:p>
          <a:p>
            <a:pPr lvl="1">
              <a:buFont typeface="Wingdings" panose="05000000000000000000" pitchFamily="2" charset="2"/>
              <a:buChar char="Ø"/>
            </a:pPr>
            <a:r>
              <a:rPr lang="en-GB" b="0" i="0" dirty="0">
                <a:effectLst/>
                <a:latin typeface="Arial" panose="020B0604020202020204" pitchFamily="34" charset="0"/>
              </a:rPr>
              <a:t>Millions of neurons interlinked.</a:t>
            </a:r>
          </a:p>
          <a:p>
            <a:pPr lvl="1">
              <a:buFont typeface="Wingdings" panose="05000000000000000000" pitchFamily="2" charset="2"/>
              <a:buChar char="Ø"/>
            </a:pPr>
            <a:r>
              <a:rPr lang="en-GB" b="0" i="0" dirty="0">
                <a:effectLst/>
                <a:latin typeface="Arial" panose="020B0604020202020204" pitchFamily="34" charset="0"/>
              </a:rPr>
              <a:t>Slow and Noisy components.</a:t>
            </a:r>
          </a:p>
          <a:p>
            <a:pPr marL="457200" lvl="1" indent="0">
              <a:buNone/>
            </a:pPr>
            <a:endParaRPr lang="en-GB" b="0" i="0" dirty="0">
              <a:effectLst/>
              <a:latin typeface="Arial" panose="020B0604020202020204" pitchFamily="34" charset="0"/>
            </a:endParaRPr>
          </a:p>
          <a:p>
            <a:r>
              <a:rPr lang="en-GB" b="0" i="0" u="sng" dirty="0">
                <a:solidFill>
                  <a:schemeClr val="tx2"/>
                </a:solidFill>
                <a:effectLst/>
                <a:latin typeface="Arial" panose="020B0604020202020204" pitchFamily="34" charset="0"/>
              </a:rPr>
              <a:t>Digital Microprocessor:</a:t>
            </a:r>
          </a:p>
          <a:p>
            <a:pPr lvl="1">
              <a:buFont typeface="Wingdings" panose="05000000000000000000" pitchFamily="2" charset="2"/>
              <a:buChar char="Ø"/>
            </a:pPr>
            <a:r>
              <a:rPr lang="en-GB" b="0" i="0" dirty="0">
                <a:effectLst/>
                <a:latin typeface="Arial" panose="020B0604020202020204" pitchFamily="34" charset="0"/>
              </a:rPr>
              <a:t>255x10</a:t>
            </a:r>
            <a:r>
              <a:rPr lang="en-GB" b="0" i="0" baseline="30000" dirty="0">
                <a:effectLst/>
                <a:latin typeface="Arial" panose="020B0604020202020204" pitchFamily="34" charset="0"/>
              </a:rPr>
              <a:t>6</a:t>
            </a:r>
            <a:r>
              <a:rPr lang="en-GB" b="0" i="0" dirty="0">
                <a:effectLst/>
                <a:latin typeface="Arial" panose="020B0604020202020204" pitchFamily="34" charset="0"/>
              </a:rPr>
              <a:t> floating point operations per second at 40W.</a:t>
            </a:r>
          </a:p>
          <a:p>
            <a:pPr lvl="1">
              <a:buFont typeface="Wingdings" panose="05000000000000000000" pitchFamily="2" charset="2"/>
              <a:buChar char="Ø"/>
            </a:pPr>
            <a:r>
              <a:rPr lang="en-GB" b="0" i="0" dirty="0">
                <a:effectLst/>
                <a:latin typeface="Arial" panose="020B0604020202020204" pitchFamily="34" charset="0"/>
              </a:rPr>
              <a:t>6.25x10</a:t>
            </a:r>
            <a:r>
              <a:rPr lang="en-GB" b="0" i="0" baseline="30000" dirty="0">
                <a:effectLst/>
                <a:latin typeface="Arial" panose="020B0604020202020204" pitchFamily="34" charset="0"/>
              </a:rPr>
              <a:t>6 </a:t>
            </a:r>
            <a:r>
              <a:rPr lang="en-GB" b="0" i="0" dirty="0">
                <a:effectLst/>
                <a:latin typeface="Arial" panose="020B0604020202020204" pitchFamily="34" charset="0"/>
              </a:rPr>
              <a:t>operations per joule.</a:t>
            </a:r>
            <a:endParaRPr lang="en-US" dirty="0"/>
          </a:p>
          <a:p>
            <a:endParaRPr lang="en-GB" b="0" i="0" dirty="0">
              <a:effectLst/>
              <a:latin typeface="Arial" panose="020B0604020202020204" pitchFamily="34" charset="0"/>
            </a:endParaRPr>
          </a:p>
        </p:txBody>
      </p:sp>
      <p:sp>
        <p:nvSpPr>
          <p:cNvPr id="3" name="Title 2"/>
          <p:cNvSpPr>
            <a:spLocks noGrp="1"/>
          </p:cNvSpPr>
          <p:nvPr>
            <p:ph type="title"/>
          </p:nvPr>
        </p:nvSpPr>
        <p:spPr/>
        <p:txBody>
          <a:bodyPr/>
          <a:lstStyle/>
          <a:p>
            <a:r>
              <a:rPr lang="en-US" dirty="0"/>
              <a:t>Memristors and neuromorphic engineering</a:t>
            </a:r>
          </a:p>
        </p:txBody>
      </p:sp>
      <p:sp>
        <p:nvSpPr>
          <p:cNvPr id="4" name="Text Placeholder 3"/>
          <p:cNvSpPr>
            <a:spLocks noGrp="1"/>
          </p:cNvSpPr>
          <p:nvPr>
            <p:ph type="body" sz="quarter" idx="10"/>
          </p:nvPr>
        </p:nvSpPr>
        <p:spPr>
          <a:xfrm>
            <a:off x="5269584" y="469900"/>
            <a:ext cx="3417216"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p:txBody>
      </p:sp>
      <p:pic>
        <p:nvPicPr>
          <p:cNvPr id="8" name="Content Placeholder 7" descr="Diagram&#10;&#10;Description automatically generated">
            <a:extLst>
              <a:ext uri="{FF2B5EF4-FFF2-40B4-BE49-F238E27FC236}">
                <a16:creationId xmlns:a16="http://schemas.microsoft.com/office/drawing/2014/main" id="{E1C4A232-B0F3-4DE2-B183-C4BCE5F2392F}"/>
              </a:ext>
            </a:extLst>
          </p:cNvPr>
          <p:cNvPicPr>
            <a:picLocks noGrp="1" noChangeAspect="1"/>
          </p:cNvPicPr>
          <p:nvPr>
            <p:ph idx="12"/>
          </p:nvPr>
        </p:nvPicPr>
        <p:blipFill>
          <a:blip r:embed="rId3"/>
          <a:stretch>
            <a:fillRect/>
          </a:stretch>
        </p:blipFill>
        <p:spPr>
          <a:xfrm>
            <a:off x="4572000" y="2127551"/>
            <a:ext cx="4085777" cy="1891122"/>
          </a:xfrm>
        </p:spPr>
      </p:pic>
      <p:pic>
        <p:nvPicPr>
          <p:cNvPr id="12" name="Picture 11" descr="Diagram&#10;&#10;Description automatically generated">
            <a:extLst>
              <a:ext uri="{FF2B5EF4-FFF2-40B4-BE49-F238E27FC236}">
                <a16:creationId xmlns:a16="http://schemas.microsoft.com/office/drawing/2014/main" id="{D4C8853A-31AE-4958-B673-B863092015FC}"/>
              </a:ext>
            </a:extLst>
          </p:cNvPr>
          <p:cNvPicPr>
            <a:picLocks noChangeAspect="1"/>
          </p:cNvPicPr>
          <p:nvPr/>
        </p:nvPicPr>
        <p:blipFill>
          <a:blip r:embed="rId4"/>
          <a:stretch>
            <a:fillRect/>
          </a:stretch>
        </p:blipFill>
        <p:spPr>
          <a:xfrm>
            <a:off x="4581201" y="4280283"/>
            <a:ext cx="3796153" cy="1687897"/>
          </a:xfrm>
          <a:prstGeom prst="rect">
            <a:avLst/>
          </a:prstGeom>
        </p:spPr>
      </p:pic>
      <p:sp>
        <p:nvSpPr>
          <p:cNvPr id="13" name="TextBox 12">
            <a:extLst>
              <a:ext uri="{FF2B5EF4-FFF2-40B4-BE49-F238E27FC236}">
                <a16:creationId xmlns:a16="http://schemas.microsoft.com/office/drawing/2014/main" id="{3FFBAADF-FFAA-447C-AEF9-122AF477BA03}"/>
              </a:ext>
            </a:extLst>
          </p:cNvPr>
          <p:cNvSpPr txBox="1"/>
          <p:nvPr/>
        </p:nvSpPr>
        <p:spPr>
          <a:xfrm>
            <a:off x="4836839" y="3886586"/>
            <a:ext cx="4105599" cy="261610"/>
          </a:xfrm>
          <a:prstGeom prst="rect">
            <a:avLst/>
          </a:prstGeom>
          <a:noFill/>
        </p:spPr>
        <p:txBody>
          <a:bodyPr wrap="square" rtlCol="0">
            <a:spAutoFit/>
          </a:bodyPr>
          <a:lstStyle/>
          <a:p>
            <a:pPr algn="ctr"/>
            <a:r>
              <a:rPr lang="en-GB" sz="1100" dirty="0"/>
              <a:t>An illustration of two connected neurons.</a:t>
            </a:r>
          </a:p>
        </p:txBody>
      </p:sp>
      <p:sp>
        <p:nvSpPr>
          <p:cNvPr id="15" name="TextBox 14">
            <a:extLst>
              <a:ext uri="{FF2B5EF4-FFF2-40B4-BE49-F238E27FC236}">
                <a16:creationId xmlns:a16="http://schemas.microsoft.com/office/drawing/2014/main" id="{7F14C1C0-EB50-4732-ADEA-170DED8BDBD5}"/>
              </a:ext>
            </a:extLst>
          </p:cNvPr>
          <p:cNvSpPr txBox="1"/>
          <p:nvPr/>
        </p:nvSpPr>
        <p:spPr>
          <a:xfrm>
            <a:off x="4552178" y="5955627"/>
            <a:ext cx="4105599" cy="261610"/>
          </a:xfrm>
          <a:prstGeom prst="rect">
            <a:avLst/>
          </a:prstGeom>
          <a:noFill/>
        </p:spPr>
        <p:txBody>
          <a:bodyPr wrap="square" rtlCol="0">
            <a:spAutoFit/>
          </a:bodyPr>
          <a:lstStyle/>
          <a:p>
            <a:pPr algn="ctr"/>
            <a:r>
              <a:rPr lang="en-US" sz="1100" dirty="0"/>
              <a:t>Schematic Representation of an Artificial Neuron</a:t>
            </a:r>
            <a:endParaRPr lang="en-GB" sz="1100" dirty="0"/>
          </a:p>
        </p:txBody>
      </p:sp>
      <p:sp>
        <p:nvSpPr>
          <p:cNvPr id="9" name="TextBox 8">
            <a:extLst>
              <a:ext uri="{FF2B5EF4-FFF2-40B4-BE49-F238E27FC236}">
                <a16:creationId xmlns:a16="http://schemas.microsoft.com/office/drawing/2014/main" id="{7F692714-4183-4031-AE0A-989D492381D0}"/>
              </a:ext>
            </a:extLst>
          </p:cNvPr>
          <p:cNvSpPr txBox="1"/>
          <p:nvPr/>
        </p:nvSpPr>
        <p:spPr>
          <a:xfrm>
            <a:off x="8481848" y="6001407"/>
            <a:ext cx="504497" cy="369332"/>
          </a:xfrm>
          <a:prstGeom prst="rect">
            <a:avLst/>
          </a:prstGeom>
          <a:noFill/>
        </p:spPr>
        <p:txBody>
          <a:bodyPr wrap="square" rtlCol="0">
            <a:spAutoFit/>
          </a:bodyPr>
          <a:lstStyle/>
          <a:p>
            <a:pPr algn="l"/>
            <a:r>
              <a:rPr lang="en-GB" dirty="0"/>
              <a:t>5</a:t>
            </a:r>
          </a:p>
        </p:txBody>
      </p:sp>
    </p:spTree>
    <p:extLst>
      <p:ext uri="{BB962C8B-B14F-4D97-AF65-F5344CB8AC3E}">
        <p14:creationId xmlns:p14="http://schemas.microsoft.com/office/powerpoint/2010/main" val="94465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8DDF1DC-5F84-424F-9D2C-C9293D4321EC}"/>
              </a:ext>
            </a:extLst>
          </p:cNvPr>
          <p:cNvSpPr>
            <a:spLocks noGrp="1"/>
          </p:cNvSpPr>
          <p:nvPr>
            <p:ph type="body" sz="quarter" idx="10"/>
          </p:nvPr>
        </p:nvSpPr>
        <p:spPr>
          <a:xfrm>
            <a:off x="5545394" y="469900"/>
            <a:ext cx="3141406"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p:txBody>
      </p:sp>
      <p:pic>
        <p:nvPicPr>
          <p:cNvPr id="7" name="Picture 6" descr="Diagram&#10;&#10;Description automatically generated">
            <a:extLst>
              <a:ext uri="{FF2B5EF4-FFF2-40B4-BE49-F238E27FC236}">
                <a16:creationId xmlns:a16="http://schemas.microsoft.com/office/drawing/2014/main" id="{A5B7DF87-6344-4030-98F3-457639ACD7E9}"/>
              </a:ext>
            </a:extLst>
          </p:cNvPr>
          <p:cNvPicPr>
            <a:picLocks noChangeAspect="1"/>
          </p:cNvPicPr>
          <p:nvPr/>
        </p:nvPicPr>
        <p:blipFill>
          <a:blip r:embed="rId3"/>
          <a:stretch>
            <a:fillRect/>
          </a:stretch>
        </p:blipFill>
        <p:spPr>
          <a:xfrm>
            <a:off x="835459" y="1539371"/>
            <a:ext cx="5936791" cy="3473973"/>
          </a:xfrm>
          <a:prstGeom prst="rect">
            <a:avLst/>
          </a:prstGeom>
        </p:spPr>
      </p:pic>
      <p:sp>
        <p:nvSpPr>
          <p:cNvPr id="8" name="TextBox 7">
            <a:extLst>
              <a:ext uri="{FF2B5EF4-FFF2-40B4-BE49-F238E27FC236}">
                <a16:creationId xmlns:a16="http://schemas.microsoft.com/office/drawing/2014/main" id="{160C6EF1-75EA-4D6C-9417-36D091E38403}"/>
              </a:ext>
            </a:extLst>
          </p:cNvPr>
          <p:cNvSpPr txBox="1"/>
          <p:nvPr/>
        </p:nvSpPr>
        <p:spPr>
          <a:xfrm>
            <a:off x="835459" y="1082826"/>
            <a:ext cx="2901082" cy="369332"/>
          </a:xfrm>
          <a:prstGeom prst="rect">
            <a:avLst/>
          </a:prstGeom>
          <a:noFill/>
        </p:spPr>
        <p:txBody>
          <a:bodyPr wrap="square" rtlCol="0">
            <a:spAutoFit/>
          </a:bodyPr>
          <a:lstStyle/>
          <a:p>
            <a:r>
              <a:rPr lang="en-GB" dirty="0"/>
              <a:t>Memristors are synapses!</a:t>
            </a:r>
          </a:p>
        </p:txBody>
      </p:sp>
      <p:sp>
        <p:nvSpPr>
          <p:cNvPr id="10" name="TextBox 9">
            <a:extLst>
              <a:ext uri="{FF2B5EF4-FFF2-40B4-BE49-F238E27FC236}">
                <a16:creationId xmlns:a16="http://schemas.microsoft.com/office/drawing/2014/main" id="{4DE5FBF9-5EF9-4FB9-AFCB-445C5DDE98A3}"/>
              </a:ext>
            </a:extLst>
          </p:cNvPr>
          <p:cNvSpPr txBox="1"/>
          <p:nvPr/>
        </p:nvSpPr>
        <p:spPr>
          <a:xfrm>
            <a:off x="830825" y="5187771"/>
            <a:ext cx="8116529" cy="1077218"/>
          </a:xfrm>
          <a:prstGeom prst="rect">
            <a:avLst/>
          </a:prstGeom>
          <a:noFill/>
        </p:spPr>
        <p:txBody>
          <a:bodyPr wrap="square">
            <a:spAutoFit/>
          </a:bodyPr>
          <a:lstStyle/>
          <a:p>
            <a:r>
              <a:rPr lang="en-GB" sz="1600" dirty="0"/>
              <a:t>“When an axon of cell A is near enough to excite a cell B and repeatedly or persistently takes part in firing it, some growth process or metabolic change takes place in one or both cells such that A’s efficiency, as one of the cells firing B, is increased.” – Hebbian Learning.</a:t>
            </a:r>
          </a:p>
        </p:txBody>
      </p:sp>
      <p:sp>
        <p:nvSpPr>
          <p:cNvPr id="12" name="TextBox 11">
            <a:extLst>
              <a:ext uri="{FF2B5EF4-FFF2-40B4-BE49-F238E27FC236}">
                <a16:creationId xmlns:a16="http://schemas.microsoft.com/office/drawing/2014/main" id="{3B31D709-193F-4468-863B-9F0B1B668419}"/>
              </a:ext>
            </a:extLst>
          </p:cNvPr>
          <p:cNvSpPr txBox="1"/>
          <p:nvPr/>
        </p:nvSpPr>
        <p:spPr>
          <a:xfrm>
            <a:off x="6772250" y="2415613"/>
            <a:ext cx="1505565" cy="1200329"/>
          </a:xfrm>
          <a:prstGeom prst="rect">
            <a:avLst/>
          </a:prstGeom>
          <a:noFill/>
        </p:spPr>
        <p:txBody>
          <a:bodyPr wrap="square">
            <a:spAutoFit/>
          </a:bodyPr>
          <a:lstStyle/>
          <a:p>
            <a:r>
              <a:rPr lang="en-GB" sz="1200" dirty="0"/>
              <a:t>Simplified schematic diagram depicting the classic Bliss-Lomo experimental set-up.</a:t>
            </a:r>
          </a:p>
        </p:txBody>
      </p:sp>
      <p:sp>
        <p:nvSpPr>
          <p:cNvPr id="9" name="TextBox 8">
            <a:extLst>
              <a:ext uri="{FF2B5EF4-FFF2-40B4-BE49-F238E27FC236}">
                <a16:creationId xmlns:a16="http://schemas.microsoft.com/office/drawing/2014/main" id="{0B9091F3-6E27-4BFE-A164-D8742E45ED85}"/>
              </a:ext>
            </a:extLst>
          </p:cNvPr>
          <p:cNvSpPr txBox="1"/>
          <p:nvPr/>
        </p:nvSpPr>
        <p:spPr>
          <a:xfrm>
            <a:off x="8481848" y="6001407"/>
            <a:ext cx="504497" cy="369332"/>
          </a:xfrm>
          <a:prstGeom prst="rect">
            <a:avLst/>
          </a:prstGeom>
          <a:noFill/>
        </p:spPr>
        <p:txBody>
          <a:bodyPr wrap="square" rtlCol="0">
            <a:spAutoFit/>
          </a:bodyPr>
          <a:lstStyle/>
          <a:p>
            <a:pPr algn="l"/>
            <a:r>
              <a:rPr lang="en-GB" dirty="0"/>
              <a:t>6</a:t>
            </a:r>
          </a:p>
        </p:txBody>
      </p:sp>
    </p:spTree>
    <p:extLst>
      <p:ext uri="{BB962C8B-B14F-4D97-AF65-F5344CB8AC3E}">
        <p14:creationId xmlns:p14="http://schemas.microsoft.com/office/powerpoint/2010/main" val="4083015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Crossbars</a:t>
            </a:r>
          </a:p>
        </p:txBody>
      </p:sp>
      <p:sp>
        <p:nvSpPr>
          <p:cNvPr id="4" name="Text Placeholder 3"/>
          <p:cNvSpPr>
            <a:spLocks noGrp="1"/>
          </p:cNvSpPr>
          <p:nvPr>
            <p:ph type="body" sz="quarter" idx="10"/>
          </p:nvPr>
        </p:nvSpPr>
        <p:spPr>
          <a:xfrm>
            <a:off x="5643716" y="469900"/>
            <a:ext cx="3043084"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p:txBody>
      </p:sp>
      <p:sp>
        <p:nvSpPr>
          <p:cNvPr id="2" name="Rectangle 1">
            <a:extLst>
              <a:ext uri="{FF2B5EF4-FFF2-40B4-BE49-F238E27FC236}">
                <a16:creationId xmlns:a16="http://schemas.microsoft.com/office/drawing/2014/main" id="{7447D80E-FA0D-459D-9E57-06A2984A9551}"/>
              </a:ext>
            </a:extLst>
          </p:cNvPr>
          <p:cNvSpPr/>
          <p:nvPr/>
        </p:nvSpPr>
        <p:spPr>
          <a:xfrm>
            <a:off x="1933963" y="2605710"/>
            <a:ext cx="2097156" cy="21866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98896920-3D35-4A9C-B6BC-6D719AA388B0}"/>
              </a:ext>
            </a:extLst>
          </p:cNvPr>
          <p:cNvSpPr/>
          <p:nvPr/>
        </p:nvSpPr>
        <p:spPr>
          <a:xfrm>
            <a:off x="1933963" y="3019840"/>
            <a:ext cx="2097156" cy="21866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BA8DBB24-AA1C-40AA-97AE-B04521681A6A}"/>
              </a:ext>
            </a:extLst>
          </p:cNvPr>
          <p:cNvSpPr/>
          <p:nvPr/>
        </p:nvSpPr>
        <p:spPr>
          <a:xfrm>
            <a:off x="1943901" y="3433970"/>
            <a:ext cx="2097156" cy="21866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E0223A06-3ADA-427F-A94B-71B3188B0C5E}"/>
              </a:ext>
            </a:extLst>
          </p:cNvPr>
          <p:cNvSpPr/>
          <p:nvPr/>
        </p:nvSpPr>
        <p:spPr>
          <a:xfrm>
            <a:off x="1943901" y="3848100"/>
            <a:ext cx="2097156" cy="21866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5" name="Oval 4">
            <a:extLst>
              <a:ext uri="{FF2B5EF4-FFF2-40B4-BE49-F238E27FC236}">
                <a16:creationId xmlns:a16="http://schemas.microsoft.com/office/drawing/2014/main" id="{CB5135BD-9675-4FEC-AADA-1E2BEA71DE9D}"/>
              </a:ext>
            </a:extLst>
          </p:cNvPr>
          <p:cNvSpPr/>
          <p:nvPr/>
        </p:nvSpPr>
        <p:spPr>
          <a:xfrm>
            <a:off x="2152624" y="2565953"/>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1" name="Oval 10">
            <a:extLst>
              <a:ext uri="{FF2B5EF4-FFF2-40B4-BE49-F238E27FC236}">
                <a16:creationId xmlns:a16="http://schemas.microsoft.com/office/drawing/2014/main" id="{DE952567-2996-489C-B9DC-7DC1F33F056E}"/>
              </a:ext>
            </a:extLst>
          </p:cNvPr>
          <p:cNvSpPr/>
          <p:nvPr/>
        </p:nvSpPr>
        <p:spPr>
          <a:xfrm>
            <a:off x="2162563" y="2983396"/>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2" name="Oval 11">
            <a:extLst>
              <a:ext uri="{FF2B5EF4-FFF2-40B4-BE49-F238E27FC236}">
                <a16:creationId xmlns:a16="http://schemas.microsoft.com/office/drawing/2014/main" id="{433C4414-078D-4750-87B0-6F10082A8B1A}"/>
              </a:ext>
            </a:extLst>
          </p:cNvPr>
          <p:cNvSpPr/>
          <p:nvPr/>
        </p:nvSpPr>
        <p:spPr>
          <a:xfrm>
            <a:off x="2152624" y="3394212"/>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3" name="Oval 12">
            <a:extLst>
              <a:ext uri="{FF2B5EF4-FFF2-40B4-BE49-F238E27FC236}">
                <a16:creationId xmlns:a16="http://schemas.microsoft.com/office/drawing/2014/main" id="{5225684E-CD1C-4CDB-B717-DE7AE8863C44}"/>
              </a:ext>
            </a:extLst>
          </p:cNvPr>
          <p:cNvSpPr/>
          <p:nvPr/>
        </p:nvSpPr>
        <p:spPr>
          <a:xfrm>
            <a:off x="2152624" y="3818282"/>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14" name="Oval 13">
            <a:extLst>
              <a:ext uri="{FF2B5EF4-FFF2-40B4-BE49-F238E27FC236}">
                <a16:creationId xmlns:a16="http://schemas.microsoft.com/office/drawing/2014/main" id="{E13F86D2-89A8-4C96-9A17-D62072645DD5}"/>
              </a:ext>
            </a:extLst>
          </p:cNvPr>
          <p:cNvSpPr/>
          <p:nvPr/>
        </p:nvSpPr>
        <p:spPr>
          <a:xfrm>
            <a:off x="2823515" y="2559327"/>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5" name="Oval 14">
            <a:extLst>
              <a:ext uri="{FF2B5EF4-FFF2-40B4-BE49-F238E27FC236}">
                <a16:creationId xmlns:a16="http://schemas.microsoft.com/office/drawing/2014/main" id="{AE7A2CD6-B17B-4006-9E8A-DA46E4EBEED8}"/>
              </a:ext>
            </a:extLst>
          </p:cNvPr>
          <p:cNvSpPr/>
          <p:nvPr/>
        </p:nvSpPr>
        <p:spPr>
          <a:xfrm>
            <a:off x="2833454" y="2976770"/>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6" name="Oval 15">
            <a:extLst>
              <a:ext uri="{FF2B5EF4-FFF2-40B4-BE49-F238E27FC236}">
                <a16:creationId xmlns:a16="http://schemas.microsoft.com/office/drawing/2014/main" id="{12AA2407-F82E-4B9F-BC0F-3632D9B027B7}"/>
              </a:ext>
            </a:extLst>
          </p:cNvPr>
          <p:cNvSpPr/>
          <p:nvPr/>
        </p:nvSpPr>
        <p:spPr>
          <a:xfrm>
            <a:off x="2823515" y="3387586"/>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7" name="Oval 16">
            <a:extLst>
              <a:ext uri="{FF2B5EF4-FFF2-40B4-BE49-F238E27FC236}">
                <a16:creationId xmlns:a16="http://schemas.microsoft.com/office/drawing/2014/main" id="{A6B41EC3-1B3E-4210-B154-DC5D46681520}"/>
              </a:ext>
            </a:extLst>
          </p:cNvPr>
          <p:cNvSpPr/>
          <p:nvPr/>
        </p:nvSpPr>
        <p:spPr>
          <a:xfrm>
            <a:off x="2823515" y="3811656"/>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8" name="Oval 17">
            <a:extLst>
              <a:ext uri="{FF2B5EF4-FFF2-40B4-BE49-F238E27FC236}">
                <a16:creationId xmlns:a16="http://schemas.microsoft.com/office/drawing/2014/main" id="{21E11900-9CB2-44EF-9C89-BFB7BF554A94}"/>
              </a:ext>
            </a:extLst>
          </p:cNvPr>
          <p:cNvSpPr/>
          <p:nvPr/>
        </p:nvSpPr>
        <p:spPr>
          <a:xfrm>
            <a:off x="3457135" y="2549389"/>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82134B0B-9C4A-483F-866B-2490B51362F2}"/>
              </a:ext>
            </a:extLst>
          </p:cNvPr>
          <p:cNvSpPr/>
          <p:nvPr/>
        </p:nvSpPr>
        <p:spPr>
          <a:xfrm>
            <a:off x="3467074" y="2990022"/>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0" name="Oval 19">
            <a:extLst>
              <a:ext uri="{FF2B5EF4-FFF2-40B4-BE49-F238E27FC236}">
                <a16:creationId xmlns:a16="http://schemas.microsoft.com/office/drawing/2014/main" id="{6F9E5B79-E848-47F9-8588-3A886A048BB0}"/>
              </a:ext>
            </a:extLst>
          </p:cNvPr>
          <p:cNvSpPr/>
          <p:nvPr/>
        </p:nvSpPr>
        <p:spPr>
          <a:xfrm>
            <a:off x="3457135" y="3400838"/>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1" name="Oval 20">
            <a:extLst>
              <a:ext uri="{FF2B5EF4-FFF2-40B4-BE49-F238E27FC236}">
                <a16:creationId xmlns:a16="http://schemas.microsoft.com/office/drawing/2014/main" id="{759B4056-4867-44B3-8118-001F8E4ABACB}"/>
              </a:ext>
            </a:extLst>
          </p:cNvPr>
          <p:cNvSpPr/>
          <p:nvPr/>
        </p:nvSpPr>
        <p:spPr>
          <a:xfrm>
            <a:off x="3457135" y="3824908"/>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D28EED67-F455-48B6-8649-0973DF6A14AA}"/>
              </a:ext>
            </a:extLst>
          </p:cNvPr>
          <p:cNvSpPr/>
          <p:nvPr/>
        </p:nvSpPr>
        <p:spPr>
          <a:xfrm>
            <a:off x="2162563" y="2426805"/>
            <a:ext cx="288235" cy="1868557"/>
          </a:xfrm>
          <a:prstGeom prst="rect">
            <a:avLst/>
          </a:prstGeom>
          <a:noFill/>
          <a:ln w="38100">
            <a:solidFill>
              <a:srgbClr val="92D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09DB130A-9CA2-4AC4-9804-43CD95A55D1C}"/>
              </a:ext>
            </a:extLst>
          </p:cNvPr>
          <p:cNvSpPr/>
          <p:nvPr/>
        </p:nvSpPr>
        <p:spPr>
          <a:xfrm>
            <a:off x="2830970" y="2426805"/>
            <a:ext cx="288235" cy="1868557"/>
          </a:xfrm>
          <a:prstGeom prst="rect">
            <a:avLst/>
          </a:prstGeom>
          <a:noFill/>
          <a:ln w="38100">
            <a:solidFill>
              <a:srgbClr val="92D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5" name="Rectangle 24">
            <a:extLst>
              <a:ext uri="{FF2B5EF4-FFF2-40B4-BE49-F238E27FC236}">
                <a16:creationId xmlns:a16="http://schemas.microsoft.com/office/drawing/2014/main" id="{00D4F65E-F366-49AA-8236-B68AC9E267D4}"/>
              </a:ext>
            </a:extLst>
          </p:cNvPr>
          <p:cNvSpPr/>
          <p:nvPr/>
        </p:nvSpPr>
        <p:spPr>
          <a:xfrm>
            <a:off x="3469558" y="2426805"/>
            <a:ext cx="288235" cy="1868557"/>
          </a:xfrm>
          <a:prstGeom prst="rect">
            <a:avLst/>
          </a:prstGeom>
          <a:noFill/>
          <a:ln w="38100">
            <a:solidFill>
              <a:srgbClr val="92D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6" name="Rectangle 25">
            <a:extLst>
              <a:ext uri="{FF2B5EF4-FFF2-40B4-BE49-F238E27FC236}">
                <a16:creationId xmlns:a16="http://schemas.microsoft.com/office/drawing/2014/main" id="{104E2096-1A88-4D6E-8FF0-84C84433912B}"/>
              </a:ext>
            </a:extLst>
          </p:cNvPr>
          <p:cNvSpPr/>
          <p:nvPr/>
        </p:nvSpPr>
        <p:spPr>
          <a:xfrm>
            <a:off x="5068102" y="2850875"/>
            <a:ext cx="2097156" cy="218661"/>
          </a:xfrm>
          <a:prstGeom prst="rect">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27" name="Rectangle 26">
            <a:extLst>
              <a:ext uri="{FF2B5EF4-FFF2-40B4-BE49-F238E27FC236}">
                <a16:creationId xmlns:a16="http://schemas.microsoft.com/office/drawing/2014/main" id="{EC83CA9F-9363-440B-B1EF-22F318A74148}"/>
              </a:ext>
            </a:extLst>
          </p:cNvPr>
          <p:cNvSpPr/>
          <p:nvPr/>
        </p:nvSpPr>
        <p:spPr>
          <a:xfrm>
            <a:off x="5068102" y="3238501"/>
            <a:ext cx="2097156" cy="218661"/>
          </a:xfrm>
          <a:prstGeom prst="rect">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28" name="Rectangle 27">
            <a:extLst>
              <a:ext uri="{FF2B5EF4-FFF2-40B4-BE49-F238E27FC236}">
                <a16:creationId xmlns:a16="http://schemas.microsoft.com/office/drawing/2014/main" id="{2058D35D-C701-4E1C-862B-B5846A7CB30A}"/>
              </a:ext>
            </a:extLst>
          </p:cNvPr>
          <p:cNvSpPr/>
          <p:nvPr/>
        </p:nvSpPr>
        <p:spPr>
          <a:xfrm>
            <a:off x="5068102" y="3622813"/>
            <a:ext cx="2097156" cy="218661"/>
          </a:xfrm>
          <a:prstGeom prst="rect">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9" name="Oval 28">
            <a:extLst>
              <a:ext uri="{FF2B5EF4-FFF2-40B4-BE49-F238E27FC236}">
                <a16:creationId xmlns:a16="http://schemas.microsoft.com/office/drawing/2014/main" id="{EF3B19C0-A8D8-463E-B9E8-56A78E631576}"/>
              </a:ext>
            </a:extLst>
          </p:cNvPr>
          <p:cNvSpPr/>
          <p:nvPr/>
        </p:nvSpPr>
        <p:spPr>
          <a:xfrm>
            <a:off x="5333973" y="2821057"/>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0" name="Oval 29">
            <a:extLst>
              <a:ext uri="{FF2B5EF4-FFF2-40B4-BE49-F238E27FC236}">
                <a16:creationId xmlns:a16="http://schemas.microsoft.com/office/drawing/2014/main" id="{21CDAB06-C1BF-4125-BCE0-50F8BF1845D3}"/>
              </a:ext>
            </a:extLst>
          </p:cNvPr>
          <p:cNvSpPr/>
          <p:nvPr/>
        </p:nvSpPr>
        <p:spPr>
          <a:xfrm>
            <a:off x="5324861" y="3213655"/>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1" name="Oval 30">
            <a:extLst>
              <a:ext uri="{FF2B5EF4-FFF2-40B4-BE49-F238E27FC236}">
                <a16:creationId xmlns:a16="http://schemas.microsoft.com/office/drawing/2014/main" id="{2E558C82-BE0D-4B71-8F19-742169E1C041}"/>
              </a:ext>
            </a:extLst>
          </p:cNvPr>
          <p:cNvSpPr/>
          <p:nvPr/>
        </p:nvSpPr>
        <p:spPr>
          <a:xfrm>
            <a:off x="5324861" y="3588028"/>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32" name="Oval 31">
            <a:extLst>
              <a:ext uri="{FF2B5EF4-FFF2-40B4-BE49-F238E27FC236}">
                <a16:creationId xmlns:a16="http://schemas.microsoft.com/office/drawing/2014/main" id="{7BF20F41-E676-49D5-A135-A7005D1A0749}"/>
              </a:ext>
            </a:extLst>
          </p:cNvPr>
          <p:cNvSpPr/>
          <p:nvPr/>
        </p:nvSpPr>
        <p:spPr>
          <a:xfrm>
            <a:off x="6473609" y="2821057"/>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3" name="Oval 32">
            <a:extLst>
              <a:ext uri="{FF2B5EF4-FFF2-40B4-BE49-F238E27FC236}">
                <a16:creationId xmlns:a16="http://schemas.microsoft.com/office/drawing/2014/main" id="{B526982B-93F4-4DBD-AFAC-EC7ED8A35ECA}"/>
              </a:ext>
            </a:extLst>
          </p:cNvPr>
          <p:cNvSpPr/>
          <p:nvPr/>
        </p:nvSpPr>
        <p:spPr>
          <a:xfrm>
            <a:off x="6464497" y="3213655"/>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4" name="Oval 33">
            <a:extLst>
              <a:ext uri="{FF2B5EF4-FFF2-40B4-BE49-F238E27FC236}">
                <a16:creationId xmlns:a16="http://schemas.microsoft.com/office/drawing/2014/main" id="{495E8CC4-134D-4696-A208-D3C7AA14E53C}"/>
              </a:ext>
            </a:extLst>
          </p:cNvPr>
          <p:cNvSpPr/>
          <p:nvPr/>
        </p:nvSpPr>
        <p:spPr>
          <a:xfrm>
            <a:off x="6464497" y="3588028"/>
            <a:ext cx="298174" cy="291548"/>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35" name="Rectangle 34">
            <a:extLst>
              <a:ext uri="{FF2B5EF4-FFF2-40B4-BE49-F238E27FC236}">
                <a16:creationId xmlns:a16="http://schemas.microsoft.com/office/drawing/2014/main" id="{CFEC6452-3264-4758-8244-060F5B1DD9E5}"/>
              </a:ext>
            </a:extLst>
          </p:cNvPr>
          <p:cNvSpPr/>
          <p:nvPr/>
        </p:nvSpPr>
        <p:spPr>
          <a:xfrm>
            <a:off x="5341428" y="2413552"/>
            <a:ext cx="288235" cy="1868557"/>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36" name="Rectangle 35">
            <a:extLst>
              <a:ext uri="{FF2B5EF4-FFF2-40B4-BE49-F238E27FC236}">
                <a16:creationId xmlns:a16="http://schemas.microsoft.com/office/drawing/2014/main" id="{94904C7B-426D-40CE-AEC8-4F4DA7FF0009}"/>
              </a:ext>
            </a:extLst>
          </p:cNvPr>
          <p:cNvSpPr/>
          <p:nvPr/>
        </p:nvSpPr>
        <p:spPr>
          <a:xfrm>
            <a:off x="6469466" y="2418520"/>
            <a:ext cx="288235" cy="1868557"/>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38" name="Picture 37">
            <a:extLst>
              <a:ext uri="{FF2B5EF4-FFF2-40B4-BE49-F238E27FC236}">
                <a16:creationId xmlns:a16="http://schemas.microsoft.com/office/drawing/2014/main" id="{B30F9AA3-1DE9-44A5-9285-A29923E9B42C}"/>
              </a:ext>
            </a:extLst>
          </p:cNvPr>
          <p:cNvPicPr>
            <a:picLocks noChangeAspect="1"/>
          </p:cNvPicPr>
          <p:nvPr/>
        </p:nvPicPr>
        <p:blipFill>
          <a:blip r:embed="rId3"/>
          <a:stretch>
            <a:fillRect/>
          </a:stretch>
        </p:blipFill>
        <p:spPr>
          <a:xfrm>
            <a:off x="123516" y="4536538"/>
            <a:ext cx="2029108" cy="1667108"/>
          </a:xfrm>
          <a:prstGeom prst="rect">
            <a:avLst/>
          </a:prstGeom>
        </p:spPr>
      </p:pic>
      <p:sp>
        <p:nvSpPr>
          <p:cNvPr id="61" name="Isosceles Triangle 60">
            <a:extLst>
              <a:ext uri="{FF2B5EF4-FFF2-40B4-BE49-F238E27FC236}">
                <a16:creationId xmlns:a16="http://schemas.microsoft.com/office/drawing/2014/main" id="{0D6C566A-16C6-48B4-B2CF-E6CE7A2CB316}"/>
              </a:ext>
            </a:extLst>
          </p:cNvPr>
          <p:cNvSpPr/>
          <p:nvPr/>
        </p:nvSpPr>
        <p:spPr>
          <a:xfrm rot="10800000">
            <a:off x="2090103" y="4319041"/>
            <a:ext cx="423215" cy="332287"/>
          </a:xfrm>
          <a:prstGeom prst="triangl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62" name="Isosceles Triangle 61">
            <a:extLst>
              <a:ext uri="{FF2B5EF4-FFF2-40B4-BE49-F238E27FC236}">
                <a16:creationId xmlns:a16="http://schemas.microsoft.com/office/drawing/2014/main" id="{F2C8E02D-329A-49B6-BD4B-618AE0C918A9}"/>
              </a:ext>
            </a:extLst>
          </p:cNvPr>
          <p:cNvSpPr/>
          <p:nvPr/>
        </p:nvSpPr>
        <p:spPr>
          <a:xfrm rot="10800000">
            <a:off x="2780871" y="4319040"/>
            <a:ext cx="423215" cy="332287"/>
          </a:xfrm>
          <a:prstGeom prst="triangl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63" name="Isosceles Triangle 62">
            <a:extLst>
              <a:ext uri="{FF2B5EF4-FFF2-40B4-BE49-F238E27FC236}">
                <a16:creationId xmlns:a16="http://schemas.microsoft.com/office/drawing/2014/main" id="{5888DC95-4741-4B36-9C25-C488AF4A8A18}"/>
              </a:ext>
            </a:extLst>
          </p:cNvPr>
          <p:cNvSpPr/>
          <p:nvPr/>
        </p:nvSpPr>
        <p:spPr>
          <a:xfrm rot="10800000">
            <a:off x="3402067" y="4313702"/>
            <a:ext cx="423215" cy="332287"/>
          </a:xfrm>
          <a:prstGeom prst="triangl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64" name="Isosceles Triangle 63">
            <a:extLst>
              <a:ext uri="{FF2B5EF4-FFF2-40B4-BE49-F238E27FC236}">
                <a16:creationId xmlns:a16="http://schemas.microsoft.com/office/drawing/2014/main" id="{C808EFCA-2E76-49F8-A3B4-FE2D542C9C96}"/>
              </a:ext>
            </a:extLst>
          </p:cNvPr>
          <p:cNvSpPr/>
          <p:nvPr/>
        </p:nvSpPr>
        <p:spPr>
          <a:xfrm rot="10800000">
            <a:off x="5271452" y="4281616"/>
            <a:ext cx="423215" cy="332287"/>
          </a:xfrm>
          <a:prstGeom prst="triangl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66" name="Isosceles Triangle 65">
            <a:extLst>
              <a:ext uri="{FF2B5EF4-FFF2-40B4-BE49-F238E27FC236}">
                <a16:creationId xmlns:a16="http://schemas.microsoft.com/office/drawing/2014/main" id="{85189553-7042-49A1-ABA4-4EE1E9A3807B}"/>
              </a:ext>
            </a:extLst>
          </p:cNvPr>
          <p:cNvSpPr/>
          <p:nvPr/>
        </p:nvSpPr>
        <p:spPr>
          <a:xfrm rot="10800000">
            <a:off x="6411088" y="4295362"/>
            <a:ext cx="423215" cy="332287"/>
          </a:xfrm>
          <a:prstGeom prst="triangl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cxnSp>
        <p:nvCxnSpPr>
          <p:cNvPr id="68" name="Connector: Elbow 67">
            <a:extLst>
              <a:ext uri="{FF2B5EF4-FFF2-40B4-BE49-F238E27FC236}">
                <a16:creationId xmlns:a16="http://schemas.microsoft.com/office/drawing/2014/main" id="{F1FE7AAB-EEB8-4E58-9C7F-D98D32FF30CF}"/>
              </a:ext>
            </a:extLst>
          </p:cNvPr>
          <p:cNvCxnSpPr>
            <a:stCxn id="63" idx="0"/>
            <a:endCxn id="26" idx="1"/>
          </p:cNvCxnSpPr>
          <p:nvPr/>
        </p:nvCxnSpPr>
        <p:spPr>
          <a:xfrm rot="5400000" flipH="1" flipV="1">
            <a:off x="3497996" y="3075884"/>
            <a:ext cx="1685783" cy="1454428"/>
          </a:xfrm>
          <a:prstGeom prst="bentConnector4">
            <a:avLst>
              <a:gd name="adj1" fmla="val -13560"/>
              <a:gd name="adj2" fmla="val 42241"/>
            </a:avLst>
          </a:prstGeom>
          <a:ln>
            <a:tailEnd type="triangle"/>
          </a:ln>
        </p:spPr>
        <p:style>
          <a:lnRef idx="2">
            <a:schemeClr val="dk1"/>
          </a:lnRef>
          <a:fillRef idx="0">
            <a:schemeClr val="dk1"/>
          </a:fillRef>
          <a:effectRef idx="1">
            <a:schemeClr val="dk1"/>
          </a:effectRef>
          <a:fontRef idx="minor">
            <a:schemeClr val="tx1"/>
          </a:fontRef>
        </p:style>
      </p:cxnSp>
      <p:cxnSp>
        <p:nvCxnSpPr>
          <p:cNvPr id="70" name="Connector: Elbow 69">
            <a:extLst>
              <a:ext uri="{FF2B5EF4-FFF2-40B4-BE49-F238E27FC236}">
                <a16:creationId xmlns:a16="http://schemas.microsoft.com/office/drawing/2014/main" id="{93D2BB8B-EDA7-4CB4-830B-D7D287A3B1EE}"/>
              </a:ext>
            </a:extLst>
          </p:cNvPr>
          <p:cNvCxnSpPr>
            <a:stCxn id="62" idx="0"/>
            <a:endCxn id="27" idx="1"/>
          </p:cNvCxnSpPr>
          <p:nvPr/>
        </p:nvCxnSpPr>
        <p:spPr>
          <a:xfrm rot="5400000" flipH="1" flipV="1">
            <a:off x="3378542" y="2961768"/>
            <a:ext cx="1303495" cy="2075624"/>
          </a:xfrm>
          <a:prstGeom prst="bentConnector4">
            <a:avLst>
              <a:gd name="adj1" fmla="val -29737"/>
              <a:gd name="adj2" fmla="val 70899"/>
            </a:avLst>
          </a:prstGeom>
          <a:ln>
            <a:tailEnd type="triangle"/>
          </a:ln>
        </p:spPr>
        <p:style>
          <a:lnRef idx="2">
            <a:schemeClr val="dk1"/>
          </a:lnRef>
          <a:fillRef idx="0">
            <a:schemeClr val="dk1"/>
          </a:fillRef>
          <a:effectRef idx="1">
            <a:schemeClr val="dk1"/>
          </a:effectRef>
          <a:fontRef idx="minor">
            <a:schemeClr val="tx1"/>
          </a:fontRef>
        </p:style>
      </p:cxnSp>
      <p:cxnSp>
        <p:nvCxnSpPr>
          <p:cNvPr id="72" name="Connector: Elbow 71">
            <a:extLst>
              <a:ext uri="{FF2B5EF4-FFF2-40B4-BE49-F238E27FC236}">
                <a16:creationId xmlns:a16="http://schemas.microsoft.com/office/drawing/2014/main" id="{C3295FD6-51E9-4D8D-8971-1B1C9ACAFA5C}"/>
              </a:ext>
            </a:extLst>
          </p:cNvPr>
          <p:cNvCxnSpPr>
            <a:stCxn id="61" idx="0"/>
            <a:endCxn id="28" idx="1"/>
          </p:cNvCxnSpPr>
          <p:nvPr/>
        </p:nvCxnSpPr>
        <p:spPr>
          <a:xfrm rot="5400000" flipH="1" flipV="1">
            <a:off x="3225314" y="2808540"/>
            <a:ext cx="919184" cy="2766392"/>
          </a:xfrm>
          <a:prstGeom prst="bentConnector4">
            <a:avLst>
              <a:gd name="adj1" fmla="val -58390"/>
              <a:gd name="adj2" fmla="val 87597"/>
            </a:avLst>
          </a:prstGeom>
          <a:ln>
            <a:tailEnd type="triangle"/>
          </a:ln>
        </p:spPr>
        <p:style>
          <a:lnRef idx="2">
            <a:schemeClr val="dk1"/>
          </a:lnRef>
          <a:fillRef idx="0">
            <a:schemeClr val="dk1"/>
          </a:fillRef>
          <a:effectRef idx="1">
            <a:schemeClr val="dk1"/>
          </a:effectRef>
          <a:fontRef idx="minor">
            <a:schemeClr val="tx1"/>
          </a:fontRef>
        </p:style>
      </p:cxnSp>
      <p:cxnSp>
        <p:nvCxnSpPr>
          <p:cNvPr id="81" name="Straight Arrow Connector 80">
            <a:extLst>
              <a:ext uri="{FF2B5EF4-FFF2-40B4-BE49-F238E27FC236}">
                <a16:creationId xmlns:a16="http://schemas.microsoft.com/office/drawing/2014/main" id="{78B6E558-70E4-4FCF-8A9B-192C32706F46}"/>
              </a:ext>
            </a:extLst>
          </p:cNvPr>
          <p:cNvCxnSpPr/>
          <p:nvPr/>
        </p:nvCxnSpPr>
        <p:spPr>
          <a:xfrm>
            <a:off x="1451113" y="2695163"/>
            <a:ext cx="33793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2B7A9AF1-6AA3-4370-AC03-E93AD53F6B29}"/>
              </a:ext>
            </a:extLst>
          </p:cNvPr>
          <p:cNvCxnSpPr/>
          <p:nvPr/>
        </p:nvCxnSpPr>
        <p:spPr>
          <a:xfrm>
            <a:off x="1451113" y="3124203"/>
            <a:ext cx="33793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3" name="Straight Arrow Connector 82">
            <a:extLst>
              <a:ext uri="{FF2B5EF4-FFF2-40B4-BE49-F238E27FC236}">
                <a16:creationId xmlns:a16="http://schemas.microsoft.com/office/drawing/2014/main" id="{17FB6EE4-F2CC-41BE-B3F5-CE51E6F30372}"/>
              </a:ext>
            </a:extLst>
          </p:cNvPr>
          <p:cNvCxnSpPr/>
          <p:nvPr/>
        </p:nvCxnSpPr>
        <p:spPr>
          <a:xfrm>
            <a:off x="1467678" y="3535022"/>
            <a:ext cx="33793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4" name="Straight Arrow Connector 83">
            <a:extLst>
              <a:ext uri="{FF2B5EF4-FFF2-40B4-BE49-F238E27FC236}">
                <a16:creationId xmlns:a16="http://schemas.microsoft.com/office/drawing/2014/main" id="{175D156D-2936-4389-BF41-5E0006AA6CA9}"/>
              </a:ext>
            </a:extLst>
          </p:cNvPr>
          <p:cNvCxnSpPr/>
          <p:nvPr/>
        </p:nvCxnSpPr>
        <p:spPr>
          <a:xfrm>
            <a:off x="1467678" y="3924303"/>
            <a:ext cx="33793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6" name="Straight Arrow Connector 85">
            <a:extLst>
              <a:ext uri="{FF2B5EF4-FFF2-40B4-BE49-F238E27FC236}">
                <a16:creationId xmlns:a16="http://schemas.microsoft.com/office/drawing/2014/main" id="{AA77208F-130B-4CEF-BE2B-7190B9C0D854}"/>
              </a:ext>
            </a:extLst>
          </p:cNvPr>
          <p:cNvCxnSpPr>
            <a:stCxn id="64" idx="0"/>
          </p:cNvCxnSpPr>
          <p:nvPr/>
        </p:nvCxnSpPr>
        <p:spPr>
          <a:xfrm flipH="1">
            <a:off x="5473948" y="4613903"/>
            <a:ext cx="9111" cy="29602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87" name="Straight Arrow Connector 86">
            <a:extLst>
              <a:ext uri="{FF2B5EF4-FFF2-40B4-BE49-F238E27FC236}">
                <a16:creationId xmlns:a16="http://schemas.microsoft.com/office/drawing/2014/main" id="{28C261AA-A144-4890-BD7D-03B6D67CC071}"/>
              </a:ext>
            </a:extLst>
          </p:cNvPr>
          <p:cNvCxnSpPr/>
          <p:nvPr/>
        </p:nvCxnSpPr>
        <p:spPr>
          <a:xfrm flipH="1">
            <a:off x="6623495" y="4613902"/>
            <a:ext cx="9111" cy="29602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88" name="TextBox 87">
            <a:extLst>
              <a:ext uri="{FF2B5EF4-FFF2-40B4-BE49-F238E27FC236}">
                <a16:creationId xmlns:a16="http://schemas.microsoft.com/office/drawing/2014/main" id="{2E9398DD-A42D-4861-BFB8-86E067C8319E}"/>
              </a:ext>
            </a:extLst>
          </p:cNvPr>
          <p:cNvSpPr txBox="1"/>
          <p:nvPr/>
        </p:nvSpPr>
        <p:spPr>
          <a:xfrm>
            <a:off x="824947" y="2531168"/>
            <a:ext cx="481245" cy="369332"/>
          </a:xfrm>
          <a:prstGeom prst="rect">
            <a:avLst/>
          </a:prstGeom>
          <a:noFill/>
        </p:spPr>
        <p:txBody>
          <a:bodyPr wrap="square" rtlCol="0">
            <a:spAutoFit/>
          </a:bodyPr>
          <a:lstStyle/>
          <a:p>
            <a:r>
              <a:rPr lang="en-GB" dirty="0"/>
              <a:t>X1</a:t>
            </a:r>
          </a:p>
        </p:txBody>
      </p:sp>
      <p:sp>
        <p:nvSpPr>
          <p:cNvPr id="89" name="TextBox 88">
            <a:extLst>
              <a:ext uri="{FF2B5EF4-FFF2-40B4-BE49-F238E27FC236}">
                <a16:creationId xmlns:a16="http://schemas.microsoft.com/office/drawing/2014/main" id="{48C0B6F5-18E2-43D1-BFF2-DA34AF14EA65}"/>
              </a:ext>
            </a:extLst>
          </p:cNvPr>
          <p:cNvSpPr txBox="1"/>
          <p:nvPr/>
        </p:nvSpPr>
        <p:spPr>
          <a:xfrm>
            <a:off x="817015" y="2951130"/>
            <a:ext cx="481245" cy="369332"/>
          </a:xfrm>
          <a:prstGeom prst="rect">
            <a:avLst/>
          </a:prstGeom>
          <a:noFill/>
        </p:spPr>
        <p:txBody>
          <a:bodyPr wrap="square" rtlCol="0">
            <a:spAutoFit/>
          </a:bodyPr>
          <a:lstStyle/>
          <a:p>
            <a:r>
              <a:rPr lang="en-GB" dirty="0"/>
              <a:t>X2</a:t>
            </a:r>
          </a:p>
        </p:txBody>
      </p:sp>
      <p:sp>
        <p:nvSpPr>
          <p:cNvPr id="90" name="TextBox 89">
            <a:extLst>
              <a:ext uri="{FF2B5EF4-FFF2-40B4-BE49-F238E27FC236}">
                <a16:creationId xmlns:a16="http://schemas.microsoft.com/office/drawing/2014/main" id="{82C4A005-3823-43E3-AA57-02C8356BDB3B}"/>
              </a:ext>
            </a:extLst>
          </p:cNvPr>
          <p:cNvSpPr txBox="1"/>
          <p:nvPr/>
        </p:nvSpPr>
        <p:spPr>
          <a:xfrm>
            <a:off x="807931" y="3387586"/>
            <a:ext cx="481245" cy="369332"/>
          </a:xfrm>
          <a:prstGeom prst="rect">
            <a:avLst/>
          </a:prstGeom>
          <a:noFill/>
        </p:spPr>
        <p:txBody>
          <a:bodyPr wrap="square" rtlCol="0">
            <a:spAutoFit/>
          </a:bodyPr>
          <a:lstStyle/>
          <a:p>
            <a:r>
              <a:rPr lang="en-GB" dirty="0"/>
              <a:t>X3</a:t>
            </a:r>
          </a:p>
        </p:txBody>
      </p:sp>
      <p:sp>
        <p:nvSpPr>
          <p:cNvPr id="91" name="TextBox 90">
            <a:extLst>
              <a:ext uri="{FF2B5EF4-FFF2-40B4-BE49-F238E27FC236}">
                <a16:creationId xmlns:a16="http://schemas.microsoft.com/office/drawing/2014/main" id="{506A36C7-7370-4373-972A-72496EBC2D5E}"/>
              </a:ext>
            </a:extLst>
          </p:cNvPr>
          <p:cNvSpPr txBox="1"/>
          <p:nvPr/>
        </p:nvSpPr>
        <p:spPr>
          <a:xfrm>
            <a:off x="808010" y="3779390"/>
            <a:ext cx="481245" cy="369332"/>
          </a:xfrm>
          <a:prstGeom prst="rect">
            <a:avLst/>
          </a:prstGeom>
          <a:noFill/>
        </p:spPr>
        <p:txBody>
          <a:bodyPr wrap="square" rtlCol="0">
            <a:spAutoFit/>
          </a:bodyPr>
          <a:lstStyle/>
          <a:p>
            <a:r>
              <a:rPr lang="en-GB" dirty="0"/>
              <a:t>X4</a:t>
            </a:r>
          </a:p>
        </p:txBody>
      </p:sp>
      <p:sp>
        <p:nvSpPr>
          <p:cNvPr id="92" name="TextBox 91">
            <a:extLst>
              <a:ext uri="{FF2B5EF4-FFF2-40B4-BE49-F238E27FC236}">
                <a16:creationId xmlns:a16="http://schemas.microsoft.com/office/drawing/2014/main" id="{A0018B54-2E8A-4B73-9339-F3F39D8327A3}"/>
              </a:ext>
            </a:extLst>
          </p:cNvPr>
          <p:cNvSpPr txBox="1"/>
          <p:nvPr/>
        </p:nvSpPr>
        <p:spPr>
          <a:xfrm>
            <a:off x="5242436" y="4909929"/>
            <a:ext cx="481245" cy="369332"/>
          </a:xfrm>
          <a:prstGeom prst="rect">
            <a:avLst/>
          </a:prstGeom>
          <a:noFill/>
        </p:spPr>
        <p:txBody>
          <a:bodyPr wrap="square" rtlCol="0">
            <a:spAutoFit/>
          </a:bodyPr>
          <a:lstStyle/>
          <a:p>
            <a:r>
              <a:rPr lang="en-GB" dirty="0"/>
              <a:t>Y1</a:t>
            </a:r>
          </a:p>
        </p:txBody>
      </p:sp>
      <p:sp>
        <p:nvSpPr>
          <p:cNvPr id="93" name="TextBox 92">
            <a:extLst>
              <a:ext uri="{FF2B5EF4-FFF2-40B4-BE49-F238E27FC236}">
                <a16:creationId xmlns:a16="http://schemas.microsoft.com/office/drawing/2014/main" id="{01DAD735-B2E7-40AF-AAB0-742CD38661EA}"/>
              </a:ext>
            </a:extLst>
          </p:cNvPr>
          <p:cNvSpPr txBox="1"/>
          <p:nvPr/>
        </p:nvSpPr>
        <p:spPr>
          <a:xfrm>
            <a:off x="6382072" y="4928004"/>
            <a:ext cx="481245" cy="369332"/>
          </a:xfrm>
          <a:prstGeom prst="rect">
            <a:avLst/>
          </a:prstGeom>
          <a:noFill/>
        </p:spPr>
        <p:txBody>
          <a:bodyPr wrap="square" rtlCol="0">
            <a:spAutoFit/>
          </a:bodyPr>
          <a:lstStyle/>
          <a:p>
            <a:r>
              <a:rPr lang="en-GB" dirty="0"/>
              <a:t>Y1</a:t>
            </a:r>
          </a:p>
        </p:txBody>
      </p:sp>
      <p:sp>
        <p:nvSpPr>
          <p:cNvPr id="55" name="TextBox 54">
            <a:extLst>
              <a:ext uri="{FF2B5EF4-FFF2-40B4-BE49-F238E27FC236}">
                <a16:creationId xmlns:a16="http://schemas.microsoft.com/office/drawing/2014/main" id="{90DDDE13-84F8-48FB-9034-6B0E06806121}"/>
              </a:ext>
            </a:extLst>
          </p:cNvPr>
          <p:cNvSpPr txBox="1"/>
          <p:nvPr/>
        </p:nvSpPr>
        <p:spPr>
          <a:xfrm>
            <a:off x="8481848" y="6001407"/>
            <a:ext cx="504497" cy="369332"/>
          </a:xfrm>
          <a:prstGeom prst="rect">
            <a:avLst/>
          </a:prstGeom>
          <a:noFill/>
        </p:spPr>
        <p:txBody>
          <a:bodyPr wrap="square" rtlCol="0">
            <a:spAutoFit/>
          </a:bodyPr>
          <a:lstStyle/>
          <a:p>
            <a:pPr algn="l"/>
            <a:r>
              <a:rPr lang="en-GB" dirty="0"/>
              <a:t>7</a:t>
            </a:r>
          </a:p>
        </p:txBody>
      </p:sp>
    </p:spTree>
    <p:extLst>
      <p:ext uri="{BB962C8B-B14F-4D97-AF65-F5344CB8AC3E}">
        <p14:creationId xmlns:p14="http://schemas.microsoft.com/office/powerpoint/2010/main" val="2663129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99EBA49-3337-4026-8854-9CD929873260}"/>
                  </a:ext>
                </a:extLst>
              </p:cNvPr>
              <p:cNvSpPr>
                <a:spLocks noGrp="1"/>
              </p:cNvSpPr>
              <p:nvPr>
                <p:ph idx="1"/>
              </p:nvPr>
            </p:nvSpPr>
            <p:spPr/>
            <p:txBody>
              <a:bodyPr/>
              <a:lstStyle/>
              <a:p>
                <a:r>
                  <a:rPr lang="en-GB" dirty="0"/>
                  <a:t>Each weight, </a:t>
                </a:r>
                <a:r>
                  <a:rPr lang="en-GB" i="1" dirty="0"/>
                  <a:t>w </a:t>
                </a:r>
                <a:r>
                  <a:rPr lang="en-GB" dirty="0"/>
                  <a:t>is implemented as the conductance, </a:t>
                </a:r>
                <a:r>
                  <a:rPr lang="en-GB" i="1" dirty="0"/>
                  <a:t>G</a:t>
                </a:r>
                <a:r>
                  <a:rPr lang="en-GB" dirty="0"/>
                  <a:t> of a memristor</a:t>
                </a:r>
                <a:r>
                  <a:rPr lang="en-GB" i="1" dirty="0"/>
                  <a:t>.</a:t>
                </a:r>
              </a:p>
              <a:p>
                <a:r>
                  <a:rPr lang="en-GB" dirty="0"/>
                  <a:t>The input, </a:t>
                </a:r>
                <a:r>
                  <a:rPr lang="en-GB" i="1" dirty="0"/>
                  <a:t>x</a:t>
                </a:r>
                <a:r>
                  <a:rPr lang="en-GB" dirty="0"/>
                  <a:t> is passed to the rows as a voltage, </a:t>
                </a:r>
                <a:r>
                  <a:rPr lang="en-GB" i="1" dirty="0"/>
                  <a:t>V</a:t>
                </a:r>
                <a:r>
                  <a:rPr lang="en-GB" dirty="0"/>
                  <a:t>.</a:t>
                </a:r>
              </a:p>
              <a:p>
                <a:r>
                  <a:rPr lang="en-GB" dirty="0"/>
                  <a:t>Each column implements </a:t>
                </a:r>
                <a14:m>
                  <m:oMath xmlns:m="http://schemas.openxmlformats.org/officeDocument/2006/math">
                    <m:sSub>
                      <m:sSubPr>
                        <m:ctrlPr>
                          <a:rPr lang="en-GB" sz="180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GB" sz="1800" i="1">
                            <a:effectLst/>
                            <a:latin typeface="Cambria Math" panose="02040503050406030204" pitchFamily="18" charset="0"/>
                            <a:ea typeface="Calibri" panose="020F0502020204030204" pitchFamily="34" charset="0"/>
                            <a:cs typeface="Times New Roman" panose="02020603050405020304" pitchFamily="18" charset="0"/>
                          </a:rPr>
                          <m:t>𝐼</m:t>
                        </m:r>
                      </m:e>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𝑗</m:t>
                        </m:r>
                      </m:sub>
                    </m:sSub>
                    <m:r>
                      <a:rPr lang="en-GB" sz="1800" i="1">
                        <a:effectLst/>
                        <a:latin typeface="Cambria Math" panose="02040503050406030204" pitchFamily="18" charset="0"/>
                        <a:ea typeface="Calibri" panose="020F0502020204030204" pitchFamily="34" charset="0"/>
                        <a:cs typeface="Times New Roman" panose="02020603050405020304" pitchFamily="18" charset="0"/>
                      </a:rPr>
                      <m:t>=</m:t>
                    </m:r>
                    <m:nary>
                      <m:naryPr>
                        <m:chr m:val="∑"/>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naryPr>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𝑖</m:t>
                        </m:r>
                        <m:r>
                          <a:rPr lang="en-GB" sz="1800" i="1">
                            <a:effectLst/>
                            <a:latin typeface="Cambria Math" panose="02040503050406030204" pitchFamily="18" charset="0"/>
                            <a:ea typeface="Calibri" panose="020F0502020204030204" pitchFamily="34" charset="0"/>
                            <a:cs typeface="Times New Roman" panose="02020603050405020304" pitchFamily="18" charset="0"/>
                          </a:rPr>
                          <m:t>=1</m:t>
                        </m:r>
                      </m:sub>
                      <m:sup>
                        <m:r>
                          <a:rPr lang="en-GB" sz="1800" i="1">
                            <a:effectLst/>
                            <a:latin typeface="Cambria Math" panose="02040503050406030204" pitchFamily="18" charset="0"/>
                            <a:ea typeface="Calibri" panose="020F0502020204030204" pitchFamily="34" charset="0"/>
                            <a:cs typeface="Times New Roman" panose="02020603050405020304" pitchFamily="18" charset="0"/>
                          </a:rPr>
                          <m:t>𝑁</m:t>
                        </m:r>
                      </m:sup>
                      <m:e>
                        <m:sSub>
                          <m:sSub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b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𝑉</m:t>
                            </m:r>
                          </m:e>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𝑖</m:t>
                            </m:r>
                          </m:sub>
                        </m:sSub>
                      </m:e>
                    </m:nary>
                    <m:r>
                      <a:rPr lang="en-GB" sz="1800">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bPr>
                      <m:e>
                        <m:r>
                          <a:rPr lang="en-GB" sz="1800" i="1">
                            <a:effectLst/>
                            <a:latin typeface="Cambria Math" panose="02040503050406030204" pitchFamily="18" charset="0"/>
                            <a:ea typeface="Calibri" panose="020F0502020204030204" pitchFamily="34" charset="0"/>
                            <a:cs typeface="Times New Roman" panose="02020603050405020304" pitchFamily="18" charset="0"/>
                          </a:rPr>
                          <m:t>𝐺</m:t>
                        </m:r>
                      </m:e>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𝑖𝑗</m:t>
                        </m:r>
                      </m:sub>
                    </m:sSub>
                  </m:oMath>
                </a14:m>
                <a:r>
                  <a:rPr lang="en-GB" sz="1800" dirty="0">
                    <a:effectLst/>
                    <a:latin typeface="Calibri" panose="020F0502020204030204" pitchFamily="34" charset="0"/>
                    <a:ea typeface="Calibri" panose="020F0502020204030204" pitchFamily="34" charset="0"/>
                    <a:cs typeface="Times New Roman" panose="02020603050405020304" pitchFamily="18" charset="0"/>
                  </a:rPr>
                  <a:t>.</a:t>
                </a:r>
              </a:p>
              <a:p>
                <a:r>
                  <a:rPr lang="en-GB" dirty="0"/>
                  <a:t>Each neuron on a column implements </a:t>
                </a:r>
                <a14:m>
                  <m:oMath xmlns:m="http://schemas.openxmlformats.org/officeDocument/2006/math">
                    <m:sSub>
                      <m:sSubPr>
                        <m:ctrlPr>
                          <a:rPr lang="en-GB" sz="180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𝑉</m:t>
                        </m:r>
                      </m:e>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𝑗</m:t>
                        </m:r>
                      </m:sub>
                    </m:sSub>
                    <m:r>
                      <a:rPr lang="en-GB" sz="1800" i="1">
                        <a:effectLst/>
                        <a:latin typeface="Cambria Math" panose="02040503050406030204" pitchFamily="18" charset="0"/>
                        <a:ea typeface="Calibri" panose="020F0502020204030204" pitchFamily="34" charset="0"/>
                        <a:cs typeface="Times New Roman" panose="02020603050405020304" pitchFamily="18" charset="0"/>
                      </a:rPr>
                      <m:t>=</m:t>
                    </m:r>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𝜃</m:t>
                    </m:r>
                    <m:d>
                      <m:dPr>
                        <m:ctrlP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ctrlPr>
                      </m:dPr>
                      <m:e>
                        <m:nary>
                          <m:naryPr>
                            <m:chr m:val="∑"/>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naryPr>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𝑖</m:t>
                            </m:r>
                            <m:r>
                              <a:rPr lang="en-GB" sz="1800" i="1">
                                <a:effectLst/>
                                <a:latin typeface="Cambria Math" panose="02040503050406030204" pitchFamily="18" charset="0"/>
                                <a:ea typeface="Calibri" panose="020F0502020204030204" pitchFamily="34" charset="0"/>
                                <a:cs typeface="Times New Roman" panose="02020603050405020304" pitchFamily="18" charset="0"/>
                              </a:rPr>
                              <m:t>=1</m:t>
                            </m:r>
                          </m:sub>
                          <m:sup>
                            <m:r>
                              <a:rPr lang="en-GB" sz="1800" i="1">
                                <a:effectLst/>
                                <a:latin typeface="Cambria Math" panose="02040503050406030204" pitchFamily="18" charset="0"/>
                                <a:ea typeface="Calibri" panose="020F0502020204030204" pitchFamily="34" charset="0"/>
                                <a:cs typeface="Times New Roman" panose="02020603050405020304" pitchFamily="18" charset="0"/>
                              </a:rPr>
                              <m:t>𝑁</m:t>
                            </m:r>
                          </m:sup>
                          <m:e>
                            <m:sSub>
                              <m:sSub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bPr>
                              <m:e>
                                <m:r>
                                  <a:rPr lang="en-GB" sz="1800" i="1">
                                    <a:effectLst/>
                                    <a:latin typeface="Cambria Math" panose="02040503050406030204" pitchFamily="18" charset="0"/>
                                    <a:ea typeface="Calibri" panose="020F0502020204030204" pitchFamily="34" charset="0"/>
                                    <a:cs typeface="Times New Roman" panose="02020603050405020304" pitchFamily="18" charset="0"/>
                                  </a:rPr>
                                  <m:t>𝑉</m:t>
                                </m:r>
                              </m:e>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𝑖</m:t>
                                </m:r>
                              </m:sub>
                            </m:sSub>
                          </m:e>
                        </m:nary>
                        <m:r>
                          <a:rPr lang="en-GB" sz="1800">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bPr>
                          <m:e>
                            <m:r>
                              <a:rPr lang="en-GB" sz="1800" i="1">
                                <a:effectLst/>
                                <a:latin typeface="Cambria Math" panose="02040503050406030204" pitchFamily="18" charset="0"/>
                                <a:ea typeface="Calibri" panose="020F0502020204030204" pitchFamily="34" charset="0"/>
                                <a:cs typeface="Times New Roman" panose="02020603050405020304" pitchFamily="18" charset="0"/>
                              </a:rPr>
                              <m:t>𝐺</m:t>
                            </m:r>
                          </m:e>
                          <m:sub>
                            <m:r>
                              <a:rPr lang="en-GB" sz="1800" i="1">
                                <a:effectLst/>
                                <a:latin typeface="Cambria Math" panose="02040503050406030204" pitchFamily="18" charset="0"/>
                                <a:ea typeface="Calibri" panose="020F0502020204030204" pitchFamily="34" charset="0"/>
                                <a:cs typeface="Times New Roman" panose="02020603050405020304" pitchFamily="18" charset="0"/>
                              </a:rPr>
                              <m:t>𝑖𝑗</m:t>
                            </m:r>
                          </m:sub>
                        </m:sSub>
                      </m:e>
                    </m:d>
                  </m:oMath>
                </a14:m>
                <a:r>
                  <a:rPr lang="en-GB" sz="1800" b="0" dirty="0">
                    <a:effectLst/>
                    <a:ea typeface="Calibri" panose="020F0502020204030204" pitchFamily="34" charset="0"/>
                    <a:cs typeface="Times New Roman" panose="02020603050405020304" pitchFamily="18" charset="0"/>
                  </a:rPr>
                  <a:t>, where </a:t>
                </a:r>
                <a14:m>
                  <m:oMath xmlns:m="http://schemas.openxmlformats.org/officeDocument/2006/math">
                    <m:r>
                      <a:rPr lang="en-GB" i="1">
                        <a:latin typeface="Cambria Math" panose="02040503050406030204" pitchFamily="18" charset="0"/>
                        <a:ea typeface="Calibri" panose="020F0502020204030204" pitchFamily="34" charset="0"/>
                        <a:cs typeface="Times New Roman" panose="02020603050405020304" pitchFamily="18" charset="0"/>
                      </a:rPr>
                      <m:t>𝜃</m:t>
                    </m:r>
                  </m:oMath>
                </a14:m>
                <a:r>
                  <a:rPr lang="en-GB" sz="1800" b="0" dirty="0">
                    <a:effectLst/>
                    <a:ea typeface="Calibri" panose="020F0502020204030204" pitchFamily="34" charset="0"/>
                    <a:cs typeface="Times New Roman" panose="02020603050405020304" pitchFamily="18" charset="0"/>
                  </a:rPr>
                  <a:t> is an activation function.</a:t>
                </a:r>
              </a:p>
              <a:p>
                <a:endParaRPr lang="en-GB" dirty="0"/>
              </a:p>
            </p:txBody>
          </p:sp>
        </mc:Choice>
        <mc:Fallback xmlns="">
          <p:sp>
            <p:nvSpPr>
              <p:cNvPr id="3" name="Content Placeholder 2">
                <a:extLst>
                  <a:ext uri="{FF2B5EF4-FFF2-40B4-BE49-F238E27FC236}">
                    <a16:creationId xmlns:a16="http://schemas.microsoft.com/office/drawing/2014/main" id="{B99EBA49-3337-4026-8854-9CD929873260}"/>
                  </a:ext>
                </a:extLst>
              </p:cNvPr>
              <p:cNvSpPr>
                <a:spLocks noGrp="1" noRot="1" noChangeAspect="1" noMove="1" noResize="1" noEditPoints="1" noAdjustHandles="1" noChangeArrowheads="1" noChangeShapeType="1" noTextEdit="1"/>
              </p:cNvSpPr>
              <p:nvPr>
                <p:ph idx="1"/>
              </p:nvPr>
            </p:nvSpPr>
            <p:spPr>
              <a:blipFill>
                <a:blip r:embed="rId2"/>
                <a:stretch>
                  <a:fillRect l="-1556" t="-2174"/>
                </a:stretch>
              </a:blipFill>
            </p:spPr>
            <p:txBody>
              <a:bodyPr/>
              <a:lstStyle/>
              <a:p>
                <a:r>
                  <a:rPr lang="en-GB">
                    <a:noFill/>
                  </a:rPr>
                  <a:t> </a:t>
                </a:r>
              </a:p>
            </p:txBody>
          </p:sp>
        </mc:Fallback>
      </mc:AlternateContent>
      <p:sp>
        <p:nvSpPr>
          <p:cNvPr id="4" name="Text Placeholder 3">
            <a:extLst>
              <a:ext uri="{FF2B5EF4-FFF2-40B4-BE49-F238E27FC236}">
                <a16:creationId xmlns:a16="http://schemas.microsoft.com/office/drawing/2014/main" id="{6B2F088C-62AA-4684-9B5A-E51E8B9583B5}"/>
              </a:ext>
            </a:extLst>
          </p:cNvPr>
          <p:cNvSpPr>
            <a:spLocks noGrp="1"/>
          </p:cNvSpPr>
          <p:nvPr>
            <p:ph type="body" sz="quarter" idx="10"/>
          </p:nvPr>
        </p:nvSpPr>
        <p:spPr>
          <a:xfrm>
            <a:off x="5506065" y="469900"/>
            <a:ext cx="3180735"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GB" dirty="0"/>
          </a:p>
        </p:txBody>
      </p:sp>
      <p:pic>
        <p:nvPicPr>
          <p:cNvPr id="5" name="Picture 4">
            <a:extLst>
              <a:ext uri="{FF2B5EF4-FFF2-40B4-BE49-F238E27FC236}">
                <a16:creationId xmlns:a16="http://schemas.microsoft.com/office/drawing/2014/main" id="{1B29A404-165C-4080-9CE2-8E33702237C1}"/>
              </a:ext>
            </a:extLst>
          </p:cNvPr>
          <p:cNvPicPr>
            <a:picLocks noChangeAspect="1"/>
          </p:cNvPicPr>
          <p:nvPr/>
        </p:nvPicPr>
        <p:blipFill>
          <a:blip r:embed="rId3"/>
          <a:stretch>
            <a:fillRect/>
          </a:stretch>
        </p:blipFill>
        <p:spPr>
          <a:xfrm>
            <a:off x="5272280" y="4418631"/>
            <a:ext cx="3414520" cy="1837080"/>
          </a:xfrm>
          <a:prstGeom prst="rect">
            <a:avLst/>
          </a:prstGeom>
        </p:spPr>
      </p:pic>
      <p:sp>
        <p:nvSpPr>
          <p:cNvPr id="6" name="TextBox 5">
            <a:extLst>
              <a:ext uri="{FF2B5EF4-FFF2-40B4-BE49-F238E27FC236}">
                <a16:creationId xmlns:a16="http://schemas.microsoft.com/office/drawing/2014/main" id="{F35E54F4-F95D-4F47-A7B7-5BD090D49EC9}"/>
              </a:ext>
            </a:extLst>
          </p:cNvPr>
          <p:cNvSpPr txBox="1"/>
          <p:nvPr/>
        </p:nvSpPr>
        <p:spPr>
          <a:xfrm>
            <a:off x="8481848" y="6001407"/>
            <a:ext cx="504497" cy="369332"/>
          </a:xfrm>
          <a:prstGeom prst="rect">
            <a:avLst/>
          </a:prstGeom>
          <a:noFill/>
        </p:spPr>
        <p:txBody>
          <a:bodyPr wrap="square" rtlCol="0">
            <a:spAutoFit/>
          </a:bodyPr>
          <a:lstStyle/>
          <a:p>
            <a:pPr algn="l"/>
            <a:r>
              <a:rPr lang="en-GB" dirty="0"/>
              <a:t>8</a:t>
            </a:r>
          </a:p>
        </p:txBody>
      </p:sp>
    </p:spTree>
    <p:extLst>
      <p:ext uri="{BB962C8B-B14F-4D97-AF65-F5344CB8AC3E}">
        <p14:creationId xmlns:p14="http://schemas.microsoft.com/office/powerpoint/2010/main" val="2263103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Sneak Currents</a:t>
            </a:r>
          </a:p>
        </p:txBody>
      </p:sp>
      <p:sp>
        <p:nvSpPr>
          <p:cNvPr id="4" name="Text Placeholder 3"/>
          <p:cNvSpPr>
            <a:spLocks noGrp="1"/>
          </p:cNvSpPr>
          <p:nvPr>
            <p:ph type="body" sz="quarter" idx="10"/>
          </p:nvPr>
        </p:nvSpPr>
        <p:spPr>
          <a:xfrm>
            <a:off x="5604387" y="469900"/>
            <a:ext cx="3082413" cy="312291"/>
          </a:xfrm>
        </p:spPr>
        <p:txBody>
          <a:bodyPr/>
          <a:lstStyle/>
          <a:p>
            <a:r>
              <a:rPr lang="en-US" dirty="0"/>
              <a:t>A </a:t>
            </a:r>
            <a:r>
              <a:rPr lang="en-US" dirty="0" err="1"/>
              <a:t>memristive</a:t>
            </a:r>
            <a:r>
              <a:rPr lang="en-US" dirty="0"/>
              <a:t> machine learning processor</a:t>
            </a:r>
            <a:endParaRPr lang="en-GB" dirty="0"/>
          </a:p>
          <a:p>
            <a:endParaRPr lang="en-GB" dirty="0"/>
          </a:p>
          <a:p>
            <a:endParaRPr lang="en-US" dirty="0"/>
          </a:p>
          <a:p>
            <a:endParaRPr lang="en-GB" dirty="0"/>
          </a:p>
          <a:p>
            <a:endParaRPr lang="en-US" dirty="0"/>
          </a:p>
          <a:p>
            <a:endParaRPr lang="en-US" dirty="0"/>
          </a:p>
        </p:txBody>
      </p:sp>
      <p:pic>
        <p:nvPicPr>
          <p:cNvPr id="10" name="Picture 9">
            <a:extLst>
              <a:ext uri="{FF2B5EF4-FFF2-40B4-BE49-F238E27FC236}">
                <a16:creationId xmlns:a16="http://schemas.microsoft.com/office/drawing/2014/main" id="{010ABFF5-EA48-468E-B828-00A72EEEFE69}"/>
              </a:ext>
            </a:extLst>
          </p:cNvPr>
          <p:cNvPicPr>
            <a:picLocks noChangeAspect="1"/>
          </p:cNvPicPr>
          <p:nvPr/>
        </p:nvPicPr>
        <p:blipFill>
          <a:blip r:embed="rId3"/>
          <a:stretch>
            <a:fillRect/>
          </a:stretch>
        </p:blipFill>
        <p:spPr>
          <a:xfrm>
            <a:off x="1478072" y="2222090"/>
            <a:ext cx="5508500" cy="3906892"/>
          </a:xfrm>
          <a:prstGeom prst="rect">
            <a:avLst/>
          </a:prstGeom>
        </p:spPr>
      </p:pic>
      <p:sp>
        <p:nvSpPr>
          <p:cNvPr id="12" name="TextBox 11">
            <a:extLst>
              <a:ext uri="{FF2B5EF4-FFF2-40B4-BE49-F238E27FC236}">
                <a16:creationId xmlns:a16="http://schemas.microsoft.com/office/drawing/2014/main" id="{4C7BD3EF-E4EF-4425-BA33-BFC9C8436744}"/>
              </a:ext>
            </a:extLst>
          </p:cNvPr>
          <p:cNvSpPr txBox="1"/>
          <p:nvPr/>
        </p:nvSpPr>
        <p:spPr>
          <a:xfrm>
            <a:off x="2679289" y="2139391"/>
            <a:ext cx="1307691" cy="369332"/>
          </a:xfrm>
          <a:prstGeom prst="rect">
            <a:avLst/>
          </a:prstGeom>
          <a:solidFill>
            <a:schemeClr val="bg1"/>
          </a:solidFill>
        </p:spPr>
        <p:txBody>
          <a:bodyPr wrap="square" rtlCol="0">
            <a:spAutoFit/>
          </a:bodyPr>
          <a:lstStyle/>
          <a:p>
            <a:endParaRPr lang="en-GB" dirty="0"/>
          </a:p>
        </p:txBody>
      </p:sp>
      <p:sp>
        <p:nvSpPr>
          <p:cNvPr id="15" name="TextBox 14">
            <a:extLst>
              <a:ext uri="{FF2B5EF4-FFF2-40B4-BE49-F238E27FC236}">
                <a16:creationId xmlns:a16="http://schemas.microsoft.com/office/drawing/2014/main" id="{DB11E275-9A7E-4EC7-90E4-E057E092F103}"/>
              </a:ext>
            </a:extLst>
          </p:cNvPr>
          <p:cNvSpPr txBox="1"/>
          <p:nvPr/>
        </p:nvSpPr>
        <p:spPr>
          <a:xfrm>
            <a:off x="4031226" y="2406756"/>
            <a:ext cx="1170039" cy="369332"/>
          </a:xfrm>
          <a:prstGeom prst="rect">
            <a:avLst/>
          </a:prstGeom>
          <a:solidFill>
            <a:schemeClr val="bg1"/>
          </a:solidFill>
        </p:spPr>
        <p:txBody>
          <a:bodyPr wrap="square" rtlCol="0">
            <a:spAutoFit/>
          </a:bodyPr>
          <a:lstStyle/>
          <a:p>
            <a:endParaRPr lang="en-GB" dirty="0"/>
          </a:p>
        </p:txBody>
      </p:sp>
      <p:sp>
        <p:nvSpPr>
          <p:cNvPr id="16" name="TextBox 15">
            <a:extLst>
              <a:ext uri="{FF2B5EF4-FFF2-40B4-BE49-F238E27FC236}">
                <a16:creationId xmlns:a16="http://schemas.microsoft.com/office/drawing/2014/main" id="{5EFE8AC8-88AC-42F6-A9FD-55F4894588D4}"/>
              </a:ext>
            </a:extLst>
          </p:cNvPr>
          <p:cNvSpPr txBox="1"/>
          <p:nvPr/>
        </p:nvSpPr>
        <p:spPr>
          <a:xfrm>
            <a:off x="4119718" y="2484395"/>
            <a:ext cx="2222090" cy="261610"/>
          </a:xfrm>
          <a:prstGeom prst="rect">
            <a:avLst/>
          </a:prstGeom>
          <a:noFill/>
        </p:spPr>
        <p:txBody>
          <a:bodyPr wrap="square" rtlCol="0">
            <a:spAutoFit/>
          </a:bodyPr>
          <a:lstStyle/>
          <a:p>
            <a:r>
              <a:rPr lang="en-GB" sz="1100" b="1" dirty="0"/>
              <a:t>Partially selected</a:t>
            </a:r>
          </a:p>
        </p:txBody>
      </p:sp>
      <p:sp>
        <p:nvSpPr>
          <p:cNvPr id="8" name="TextBox 7">
            <a:extLst>
              <a:ext uri="{FF2B5EF4-FFF2-40B4-BE49-F238E27FC236}">
                <a16:creationId xmlns:a16="http://schemas.microsoft.com/office/drawing/2014/main" id="{04B61AF7-F54B-47CF-8A72-E71637D6B8CC}"/>
              </a:ext>
            </a:extLst>
          </p:cNvPr>
          <p:cNvSpPr txBox="1"/>
          <p:nvPr/>
        </p:nvSpPr>
        <p:spPr>
          <a:xfrm>
            <a:off x="8481848" y="6001407"/>
            <a:ext cx="504497" cy="369332"/>
          </a:xfrm>
          <a:prstGeom prst="rect">
            <a:avLst/>
          </a:prstGeom>
          <a:noFill/>
        </p:spPr>
        <p:txBody>
          <a:bodyPr wrap="square" rtlCol="0">
            <a:spAutoFit/>
          </a:bodyPr>
          <a:lstStyle/>
          <a:p>
            <a:pPr algn="l"/>
            <a:r>
              <a:rPr lang="en-GB" dirty="0"/>
              <a:t>9</a:t>
            </a:r>
          </a:p>
        </p:txBody>
      </p:sp>
    </p:spTree>
    <p:extLst>
      <p:ext uri="{BB962C8B-B14F-4D97-AF65-F5344CB8AC3E}">
        <p14:creationId xmlns:p14="http://schemas.microsoft.com/office/powerpoint/2010/main" val="1548537219"/>
      </p:ext>
    </p:extLst>
  </p:cSld>
  <p:clrMapOvr>
    <a:masterClrMapping/>
  </p:clrMapOvr>
</p:sld>
</file>

<file path=ppt/theme/theme1.xml><?xml version="1.0" encoding="utf-8"?>
<a:theme xmlns:a="http://schemas.openxmlformats.org/drawingml/2006/main" name="Imperial College London Theme">
  <a:themeElements>
    <a:clrScheme name="Imperial College London Presentation">
      <a:dk1>
        <a:srgbClr val="000000"/>
      </a:dk1>
      <a:lt1>
        <a:sysClr val="window" lastClr="FFFFFF"/>
      </a:lt1>
      <a:dk2>
        <a:srgbClr val="003E74"/>
      </a:dk2>
      <a:lt2>
        <a:srgbClr val="9D9D9D"/>
      </a:lt2>
      <a:accent1>
        <a:srgbClr val="0085CA"/>
      </a:accent1>
      <a:accent2>
        <a:srgbClr val="006EAF"/>
      </a:accent2>
      <a:accent3>
        <a:srgbClr val="0CA1CD"/>
      </a:accent3>
      <a:accent4>
        <a:srgbClr val="008EAA"/>
      </a:accent4>
      <a:accent5>
        <a:srgbClr val="379F9F"/>
      </a:accent5>
      <a:accent6>
        <a:srgbClr val="0085CA"/>
      </a:accent6>
      <a:hlink>
        <a:srgbClr val="0085CA"/>
      </a:hlink>
      <a:folHlink>
        <a:srgbClr val="0085C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lgn="l">
          <a:defRPr dirty="0"/>
        </a:defPPr>
      </a:lstStyle>
    </a:txDef>
  </a:objectDefaults>
  <a:extraClrSchemeLst/>
</a:theme>
</file>

<file path=ppt/theme/theme2.xml><?xml version="1.0" encoding="utf-8"?>
<a:theme xmlns:a="http://schemas.openxmlformats.org/drawingml/2006/main" name="Office Theme">
  <a:themeElements>
    <a:clrScheme name="Imperial College London Presentation">
      <a:dk1>
        <a:srgbClr val="000000"/>
      </a:dk1>
      <a:lt1>
        <a:sysClr val="window" lastClr="FFFFFF"/>
      </a:lt1>
      <a:dk2>
        <a:srgbClr val="003E74"/>
      </a:dk2>
      <a:lt2>
        <a:srgbClr val="9D9D9D"/>
      </a:lt2>
      <a:accent1>
        <a:srgbClr val="0085CA"/>
      </a:accent1>
      <a:accent2>
        <a:srgbClr val="006EAF"/>
      </a:accent2>
      <a:accent3>
        <a:srgbClr val="0CA1CD"/>
      </a:accent3>
      <a:accent4>
        <a:srgbClr val="008EAA"/>
      </a:accent4>
      <a:accent5>
        <a:srgbClr val="379F9F"/>
      </a:accent5>
      <a:accent6>
        <a:srgbClr val="0085CA"/>
      </a:accent6>
      <a:hlink>
        <a:srgbClr val="0085CA"/>
      </a:hlink>
      <a:folHlink>
        <a:srgbClr val="0085C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Imperial College London Presentation">
      <a:dk1>
        <a:srgbClr val="000000"/>
      </a:dk1>
      <a:lt1>
        <a:sysClr val="window" lastClr="FFFFFF"/>
      </a:lt1>
      <a:dk2>
        <a:srgbClr val="003E74"/>
      </a:dk2>
      <a:lt2>
        <a:srgbClr val="9D9D9D"/>
      </a:lt2>
      <a:accent1>
        <a:srgbClr val="0085CA"/>
      </a:accent1>
      <a:accent2>
        <a:srgbClr val="006EAF"/>
      </a:accent2>
      <a:accent3>
        <a:srgbClr val="0CA1CD"/>
      </a:accent3>
      <a:accent4>
        <a:srgbClr val="008EAA"/>
      </a:accent4>
      <a:accent5>
        <a:srgbClr val="379F9F"/>
      </a:accent5>
      <a:accent6>
        <a:srgbClr val="0085CA"/>
      </a:accent6>
      <a:hlink>
        <a:srgbClr val="0085CA"/>
      </a:hlink>
      <a:folHlink>
        <a:srgbClr val="0085C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1792</TotalTime>
  <Words>2165</Words>
  <Application>Microsoft Office PowerPoint</Application>
  <PresentationFormat>On-screen Show (4:3)</PresentationFormat>
  <Paragraphs>321</Paragraphs>
  <Slides>23</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Cambria Math</vt:lpstr>
      <vt:lpstr>Wingdings</vt:lpstr>
      <vt:lpstr>Imperial College London Theme</vt:lpstr>
      <vt:lpstr>A memristive machine learning processor</vt:lpstr>
      <vt:lpstr>Introduction and background</vt:lpstr>
      <vt:lpstr>What is a memristor?</vt:lpstr>
      <vt:lpstr>Memristor models</vt:lpstr>
      <vt:lpstr>Memristors and neuromorphic engineering</vt:lpstr>
      <vt:lpstr>PowerPoint Presentation</vt:lpstr>
      <vt:lpstr>Crossbars</vt:lpstr>
      <vt:lpstr>PowerPoint Presentation</vt:lpstr>
      <vt:lpstr>Sneak Currents</vt:lpstr>
      <vt:lpstr>Implementation</vt:lpstr>
      <vt:lpstr>Neural network model</vt:lpstr>
      <vt:lpstr>Hardware Implementation Demo</vt:lpstr>
      <vt:lpstr>Testing and Results</vt:lpstr>
      <vt:lpstr>Network Inputs</vt:lpstr>
      <vt:lpstr>Write scheme</vt:lpstr>
      <vt:lpstr>PowerPoint Presentation</vt:lpstr>
      <vt:lpstr>Network Weights</vt:lpstr>
      <vt:lpstr>Limiting Input to restore performance</vt:lpstr>
      <vt:lpstr>Dead Memristors</vt:lpstr>
      <vt:lpstr>Inference Frequency</vt:lpstr>
      <vt:lpstr>Refreshing weights</vt:lpstr>
      <vt:lpstr>Performance on different datasets</vt:lpstr>
      <vt:lpstr>Conclusion</vt:lpstr>
    </vt:vector>
  </TitlesOfParts>
  <Company>Imperial College London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Abby Bolt</dc:creator>
  <cp:lastModifiedBy>Sanghavi, Tej M</cp:lastModifiedBy>
  <cp:revision>17</cp:revision>
  <dcterms:created xsi:type="dcterms:W3CDTF">2017-02-16T14:49:58Z</dcterms:created>
  <dcterms:modified xsi:type="dcterms:W3CDTF">2021-06-23T09:57:52Z</dcterms:modified>
</cp:coreProperties>
</file>

<file path=docProps/thumbnail.jpeg>
</file>